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7" r:id="rId16"/>
    <p:sldId id="273" r:id="rId17"/>
    <p:sldId id="274" r:id="rId18"/>
  </p:sldIdLst>
  <p:sldSz cx="9144000" cy="6858000" type="screen4x3"/>
  <p:notesSz cx="68580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20EBB8-F97F-4B5A-B60B-9ECC24BD50A8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CF0113B-7C1A-4D07-9CCB-63D07E5D797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Recorrido por las </a:t>
          </a:r>
          <a:r>
            <a:rPr lang="es-MX" sz="1600" b="1" i="1" dirty="0" smtClean="0">
              <a:solidFill>
                <a:schemeClr val="tx1"/>
              </a:solidFill>
            </a:rPr>
            <a:t>evaluaciones del aprendizaje externas e internas </a:t>
          </a:r>
          <a:endParaRPr lang="es-MX" sz="800" dirty="0">
            <a:solidFill>
              <a:schemeClr val="tx1"/>
            </a:solidFill>
          </a:endParaRPr>
        </a:p>
      </dgm:t>
    </dgm:pt>
    <dgm:pt modelId="{973C5CFE-25CD-420E-9225-0BFEF18E2391}" type="parTrans" cxnId="{967EE658-B510-4064-8B19-7B23B11E7F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8E84248-7D0C-4F4F-BBD3-CA0A150B9972}" type="sibTrans" cxnId="{967EE658-B510-4064-8B19-7B23B11E7F6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FFA266-D00D-49C9-9437-9791B41BBA8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Ubicar o confirmar un </a:t>
          </a:r>
          <a:r>
            <a:rPr lang="es-MX" sz="1800" b="1" i="1" dirty="0" smtClean="0">
              <a:solidFill>
                <a:schemeClr val="tx1"/>
              </a:solidFill>
            </a:rPr>
            <a:t>problema de aprendizaje con base en evidencias </a:t>
          </a:r>
          <a:endParaRPr lang="es-MX" sz="1800" dirty="0">
            <a:solidFill>
              <a:schemeClr val="tx1"/>
            </a:solidFill>
          </a:endParaRPr>
        </a:p>
      </dgm:t>
    </dgm:pt>
    <dgm:pt modelId="{F8703304-C8F8-4F3C-AE99-024946C31657}" type="parTrans" cxnId="{650B4C12-66E8-40D8-BE5D-8F8953A3E1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2E0D202-3B7D-4AF8-B448-C7651B63654B}" type="sibTrans" cxnId="{650B4C12-66E8-40D8-BE5D-8F8953A3E1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9C2771B-D069-4740-80D8-31C1BC97A3D3}">
      <dgm:prSet custT="1"/>
      <dgm:spPr/>
      <dgm:t>
        <a:bodyPr/>
        <a:lstStyle/>
        <a:p>
          <a:pPr rtl="0"/>
          <a:r>
            <a:rPr lang="es-MX" sz="2000" b="1" i="1" dirty="0" smtClean="0">
              <a:solidFill>
                <a:schemeClr val="tx1"/>
              </a:solidFill>
            </a:rPr>
            <a:t>Documentar las prácticas de enseñanza </a:t>
          </a:r>
          <a:endParaRPr lang="es-MX" sz="2000" dirty="0">
            <a:solidFill>
              <a:schemeClr val="tx1"/>
            </a:solidFill>
          </a:endParaRPr>
        </a:p>
      </dgm:t>
    </dgm:pt>
    <dgm:pt modelId="{3108CEC1-0BB2-41F4-AF1D-FE72A2A709D5}" type="parTrans" cxnId="{A3A53458-7C53-43E5-838D-DE0E105108E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86475A-F1D3-41EB-9265-2483CC34F9B6}" type="sibTrans" cxnId="{A3A53458-7C53-43E5-838D-DE0E105108E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60C49F9-1D1C-49B9-9908-1585189D20B7}">
      <dgm:prSet custT="1"/>
      <dgm:spPr/>
      <dgm:t>
        <a:bodyPr/>
        <a:lstStyle/>
        <a:p>
          <a:pPr rtl="0"/>
          <a:r>
            <a:rPr lang="es-MX" sz="2000" b="1" i="1" dirty="0" smtClean="0">
              <a:solidFill>
                <a:schemeClr val="tx1"/>
              </a:solidFill>
            </a:rPr>
            <a:t>Sistematización la información sobre la práctica </a:t>
          </a:r>
          <a:endParaRPr lang="es-MX" sz="2000" b="1" dirty="0">
            <a:solidFill>
              <a:schemeClr val="tx1"/>
            </a:solidFill>
          </a:endParaRPr>
        </a:p>
      </dgm:t>
    </dgm:pt>
    <dgm:pt modelId="{F9C4B9C4-E70F-4A2D-A4D0-DC756869C3DD}" type="parTrans" cxnId="{FDD89877-D552-4614-953F-C8EE5272F5B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93A247-D94E-406E-B49B-D5277DCDCCFF}" type="sibTrans" cxnId="{FDD89877-D552-4614-953F-C8EE5272F5B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B2774CB-DFC2-4283-AB71-5ED006675E44}">
      <dgm:prSet custT="1"/>
      <dgm:spPr/>
      <dgm:t>
        <a:bodyPr/>
        <a:lstStyle/>
        <a:p>
          <a:pPr algn="ctr"/>
          <a:r>
            <a:rPr lang="es-ES" sz="16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Indicadores de </a:t>
          </a:r>
          <a:r>
            <a:rPr lang="es-ES" sz="18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aprovechamiento</a:t>
          </a:r>
          <a:endParaRPr lang="es-ES" sz="18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B64C4D19-532F-43DB-80D9-A8679BEC2447}" type="parTrans" cxnId="{00369D96-3EAA-47BB-B4C6-25C8819EEEA6}">
      <dgm:prSet/>
      <dgm:spPr/>
      <dgm:t>
        <a:bodyPr/>
        <a:lstStyle/>
        <a:p>
          <a:endParaRPr lang="es-MX"/>
        </a:p>
      </dgm:t>
    </dgm:pt>
    <dgm:pt modelId="{1342E1BF-1354-4A79-AD04-285AE2F637B9}" type="sibTrans" cxnId="{00369D96-3EAA-47BB-B4C6-25C8819EEEA6}">
      <dgm:prSet/>
      <dgm:spPr/>
      <dgm:t>
        <a:bodyPr/>
        <a:lstStyle/>
        <a:p>
          <a:endParaRPr lang="es-MX"/>
        </a:p>
      </dgm:t>
    </dgm:pt>
    <dgm:pt modelId="{A1BEFD19-8B13-4948-8587-F57491366997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Aprobación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7F353184-956D-4285-9934-6C7946C1771B}" type="parTrans" cxnId="{540AC0E7-146B-4A0C-807C-6F962EC7E032}">
      <dgm:prSet/>
      <dgm:spPr/>
      <dgm:t>
        <a:bodyPr/>
        <a:lstStyle/>
        <a:p>
          <a:endParaRPr lang="es-MX"/>
        </a:p>
      </dgm:t>
    </dgm:pt>
    <dgm:pt modelId="{7241E6F0-D7BB-42D8-A7F7-87467194DEFF}" type="sibTrans" cxnId="{540AC0E7-146B-4A0C-807C-6F962EC7E032}">
      <dgm:prSet/>
      <dgm:spPr/>
      <dgm:t>
        <a:bodyPr/>
        <a:lstStyle/>
        <a:p>
          <a:endParaRPr lang="es-MX"/>
        </a:p>
      </dgm:t>
    </dgm:pt>
    <dgm:pt modelId="{409E75AE-4CBF-4FC1-8FE6-BB3896BBC00D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Reprobación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3690F468-6488-4774-B72E-5E9EA71D3FD3}" type="parTrans" cxnId="{9C10E46F-8ABD-45B7-BA99-6D8837D2BA61}">
      <dgm:prSet/>
      <dgm:spPr/>
      <dgm:t>
        <a:bodyPr/>
        <a:lstStyle/>
        <a:p>
          <a:endParaRPr lang="es-MX"/>
        </a:p>
      </dgm:t>
    </dgm:pt>
    <dgm:pt modelId="{D34F7FDE-DFBB-4CCC-96D0-91EAD453AA35}" type="sibTrans" cxnId="{9C10E46F-8ABD-45B7-BA99-6D8837D2BA61}">
      <dgm:prSet/>
      <dgm:spPr/>
      <dgm:t>
        <a:bodyPr/>
        <a:lstStyle/>
        <a:p>
          <a:endParaRPr lang="es-MX"/>
        </a:p>
      </dgm:t>
    </dgm:pt>
    <dgm:pt modelId="{4B7610C7-0D82-4D9B-B643-FEBC0B80F733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Deserción</a:t>
          </a:r>
          <a:endParaRPr lang="es-ES" sz="1400" b="1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D9A73D14-6ADB-4547-95BD-DE388494D745}" type="parTrans" cxnId="{3DB938F5-DAF6-43DE-A91E-EB3FC7FEAA87}">
      <dgm:prSet/>
      <dgm:spPr/>
      <dgm:t>
        <a:bodyPr/>
        <a:lstStyle/>
        <a:p>
          <a:endParaRPr lang="es-MX"/>
        </a:p>
      </dgm:t>
    </dgm:pt>
    <dgm:pt modelId="{834A3A2F-0B0D-4FCC-82CD-80EE8D2F3BE2}" type="sibTrans" cxnId="{3DB938F5-DAF6-43DE-A91E-EB3FC7FEAA87}">
      <dgm:prSet/>
      <dgm:spPr/>
      <dgm:t>
        <a:bodyPr/>
        <a:lstStyle/>
        <a:p>
          <a:endParaRPr lang="es-MX"/>
        </a:p>
      </dgm:t>
    </dgm:pt>
    <dgm:pt modelId="{B84C3809-D0DE-46AB-AC27-A53D98588FC9}">
      <dgm:prSet custT="1"/>
      <dgm:spPr/>
      <dgm:t>
        <a:bodyPr/>
        <a:lstStyle/>
        <a:p>
          <a:pPr algn="ctr"/>
          <a:r>
            <a:rPr lang="es-ES" sz="1400" b="1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Eficiencia terminal</a:t>
          </a:r>
          <a:endParaRPr lang="es-MX" sz="1400" b="1" dirty="0">
            <a:solidFill>
              <a:schemeClr val="tx1"/>
            </a:solidFill>
          </a:endParaRPr>
        </a:p>
      </dgm:t>
    </dgm:pt>
    <dgm:pt modelId="{6693E111-4E3F-4A77-B07B-F71D3E40BD98}" type="parTrans" cxnId="{9B96A176-F1AF-4EA3-B21D-8C30807F9530}">
      <dgm:prSet/>
      <dgm:spPr/>
      <dgm:t>
        <a:bodyPr/>
        <a:lstStyle/>
        <a:p>
          <a:endParaRPr lang="es-MX"/>
        </a:p>
      </dgm:t>
    </dgm:pt>
    <dgm:pt modelId="{67DAC387-7C7E-4F5D-A482-004BA6F4A962}" type="sibTrans" cxnId="{9B96A176-F1AF-4EA3-B21D-8C30807F9530}">
      <dgm:prSet/>
      <dgm:spPr/>
      <dgm:t>
        <a:bodyPr/>
        <a:lstStyle/>
        <a:p>
          <a:endParaRPr lang="es-MX"/>
        </a:p>
      </dgm:t>
    </dgm:pt>
    <dgm:pt modelId="{9278A30A-B14B-4CAA-BBFF-96CA2ED37740}" type="pres">
      <dgm:prSet presAssocID="{E220EBB8-F97F-4B5A-B60B-9ECC24BD50A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C7741C-73DC-4E41-9B8B-D7586B4CBBE3}" type="pres">
      <dgm:prSet presAssocID="{8CF0113B-7C1A-4D07-9CCB-63D07E5D7970}" presName="node" presStyleLbl="node1" presStyleIdx="0" presStyleCnt="5" custScaleX="1607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2E3A4C-7219-4D14-9FE9-4CAFCF30DD1B}" type="pres">
      <dgm:prSet presAssocID="{D8E84248-7D0C-4F4F-BBD3-CA0A150B9972}" presName="sibTrans" presStyleLbl="sibTrans2D1" presStyleIdx="0" presStyleCnt="5"/>
      <dgm:spPr/>
      <dgm:t>
        <a:bodyPr/>
        <a:lstStyle/>
        <a:p>
          <a:endParaRPr lang="es-MX"/>
        </a:p>
      </dgm:t>
    </dgm:pt>
    <dgm:pt modelId="{B7F261F4-2145-4A7B-AAE8-3A1B502EFC7B}" type="pres">
      <dgm:prSet presAssocID="{D8E84248-7D0C-4F4F-BBD3-CA0A150B9972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6E6C12B6-4B45-4F45-87AA-494F814F1F6B}" type="pres">
      <dgm:prSet presAssocID="{2B2774CB-DFC2-4283-AB71-5ED006675E44}" presName="node" presStyleLbl="node1" presStyleIdx="1" presStyleCnt="5" custScaleX="2653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C97E9A-4708-4185-81CA-F1CCD53EAB69}" type="pres">
      <dgm:prSet presAssocID="{1342E1BF-1354-4A79-AD04-285AE2F637B9}" presName="sibTrans" presStyleLbl="sibTrans2D1" presStyleIdx="1" presStyleCnt="5"/>
      <dgm:spPr/>
      <dgm:t>
        <a:bodyPr/>
        <a:lstStyle/>
        <a:p>
          <a:endParaRPr lang="es-MX"/>
        </a:p>
      </dgm:t>
    </dgm:pt>
    <dgm:pt modelId="{643F1628-72AB-46C3-9F86-4D81EB80E8F6}" type="pres">
      <dgm:prSet presAssocID="{1342E1BF-1354-4A79-AD04-285AE2F637B9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4154DD49-B063-476C-A774-4001BA893783}" type="pres">
      <dgm:prSet presAssocID="{DEFFA266-D00D-49C9-9437-9791B41BBA87}" presName="node" presStyleLbl="node1" presStyleIdx="2" presStyleCnt="5" custScaleX="168847" custRadScaleRad="123495" custRadScaleInc="-363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03C70-AC00-425D-93C6-D445E74FD6F4}" type="pres">
      <dgm:prSet presAssocID="{92E0D202-3B7D-4AF8-B448-C7651B63654B}" presName="sibTrans" presStyleLbl="sibTrans2D1" presStyleIdx="2" presStyleCnt="5"/>
      <dgm:spPr/>
      <dgm:t>
        <a:bodyPr/>
        <a:lstStyle/>
        <a:p>
          <a:endParaRPr lang="es-MX"/>
        </a:p>
      </dgm:t>
    </dgm:pt>
    <dgm:pt modelId="{25982A0B-894F-42C6-98F5-0635BEFFD58D}" type="pres">
      <dgm:prSet presAssocID="{92E0D202-3B7D-4AF8-B448-C7651B63654B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DD22B0D0-5A6B-429E-884E-89733F185B56}" type="pres">
      <dgm:prSet presAssocID="{E9C2771B-D069-4740-80D8-31C1BC97A3D3}" presName="node" presStyleLbl="node1" presStyleIdx="3" presStyleCnt="5" custScaleX="150423" custRadScaleRad="104829" custRadScaleInc="96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98A31D-8982-49CA-AB7A-1172AFF5CBCD}" type="pres">
      <dgm:prSet presAssocID="{C086475A-F1D3-41EB-9265-2483CC34F9B6}" presName="sibTrans" presStyleLbl="sibTrans2D1" presStyleIdx="3" presStyleCnt="5"/>
      <dgm:spPr/>
      <dgm:t>
        <a:bodyPr/>
        <a:lstStyle/>
        <a:p>
          <a:endParaRPr lang="es-MX"/>
        </a:p>
      </dgm:t>
    </dgm:pt>
    <dgm:pt modelId="{22FD667C-E741-49F1-A537-1ADBE89E451B}" type="pres">
      <dgm:prSet presAssocID="{C086475A-F1D3-41EB-9265-2483CC34F9B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7141827E-64DC-4477-B550-D479421FDA4D}" type="pres">
      <dgm:prSet presAssocID="{A60C49F9-1D1C-49B9-9908-1585189D20B7}" presName="node" presStyleLbl="node1" presStyleIdx="4" presStyleCnt="5" custScaleX="1911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23C14C-86E1-4D5C-B57D-878C82C96F9E}" type="pres">
      <dgm:prSet presAssocID="{A893A247-D94E-406E-B49B-D5277DCDCCFF}" presName="sibTrans" presStyleLbl="sibTrans2D1" presStyleIdx="4" presStyleCnt="5"/>
      <dgm:spPr/>
      <dgm:t>
        <a:bodyPr/>
        <a:lstStyle/>
        <a:p>
          <a:endParaRPr lang="es-MX"/>
        </a:p>
      </dgm:t>
    </dgm:pt>
    <dgm:pt modelId="{4F5F747C-A319-4942-B278-A538F5ACC9B4}" type="pres">
      <dgm:prSet presAssocID="{A893A247-D94E-406E-B49B-D5277DCDCCFF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14E0B70A-A2BF-4494-A866-449DEB8D913A}" type="presOf" srcId="{1342E1BF-1354-4A79-AD04-285AE2F637B9}" destId="{B0C97E9A-4708-4185-81CA-F1CCD53EAB69}" srcOrd="0" destOrd="0" presId="urn:microsoft.com/office/officeart/2005/8/layout/cycle2"/>
    <dgm:cxn modelId="{1F094159-7B94-474C-93D0-8EDE40A2E7D6}" type="presOf" srcId="{D8E84248-7D0C-4F4F-BBD3-CA0A150B9972}" destId="{B7F261F4-2145-4A7B-AAE8-3A1B502EFC7B}" srcOrd="1" destOrd="0" presId="urn:microsoft.com/office/officeart/2005/8/layout/cycle2"/>
    <dgm:cxn modelId="{967EE658-B510-4064-8B19-7B23B11E7F68}" srcId="{E220EBB8-F97F-4B5A-B60B-9ECC24BD50A8}" destId="{8CF0113B-7C1A-4D07-9CCB-63D07E5D7970}" srcOrd="0" destOrd="0" parTransId="{973C5CFE-25CD-420E-9225-0BFEF18E2391}" sibTransId="{D8E84248-7D0C-4F4F-BBD3-CA0A150B9972}"/>
    <dgm:cxn modelId="{9DC00722-238D-46DF-8BCE-BFC440D2A6C4}" type="presOf" srcId="{E9C2771B-D069-4740-80D8-31C1BC97A3D3}" destId="{DD22B0D0-5A6B-429E-884E-89733F185B56}" srcOrd="0" destOrd="0" presId="urn:microsoft.com/office/officeart/2005/8/layout/cycle2"/>
    <dgm:cxn modelId="{C613B326-B19B-44FF-B984-318E71907C06}" type="presOf" srcId="{A893A247-D94E-406E-B49B-D5277DCDCCFF}" destId="{B823C14C-86E1-4D5C-B57D-878C82C96F9E}" srcOrd="0" destOrd="0" presId="urn:microsoft.com/office/officeart/2005/8/layout/cycle2"/>
    <dgm:cxn modelId="{46D8D6F1-D045-432F-BD0D-B310FDF66682}" type="presOf" srcId="{A893A247-D94E-406E-B49B-D5277DCDCCFF}" destId="{4F5F747C-A319-4942-B278-A538F5ACC9B4}" srcOrd="1" destOrd="0" presId="urn:microsoft.com/office/officeart/2005/8/layout/cycle2"/>
    <dgm:cxn modelId="{9C10E46F-8ABD-45B7-BA99-6D8837D2BA61}" srcId="{2B2774CB-DFC2-4283-AB71-5ED006675E44}" destId="{409E75AE-4CBF-4FC1-8FE6-BB3896BBC00D}" srcOrd="1" destOrd="0" parTransId="{3690F468-6488-4774-B72E-5E9EA71D3FD3}" sibTransId="{D34F7FDE-DFBB-4CCC-96D0-91EAD453AA35}"/>
    <dgm:cxn modelId="{650B4C12-66E8-40D8-BE5D-8F8953A3E138}" srcId="{E220EBB8-F97F-4B5A-B60B-9ECC24BD50A8}" destId="{DEFFA266-D00D-49C9-9437-9791B41BBA87}" srcOrd="2" destOrd="0" parTransId="{F8703304-C8F8-4F3C-AE99-024946C31657}" sibTransId="{92E0D202-3B7D-4AF8-B448-C7651B63654B}"/>
    <dgm:cxn modelId="{BD4D46BD-1795-4B4E-8EB3-F13FAF1A0FA6}" type="presOf" srcId="{DEFFA266-D00D-49C9-9437-9791B41BBA87}" destId="{4154DD49-B063-476C-A774-4001BA893783}" srcOrd="0" destOrd="0" presId="urn:microsoft.com/office/officeart/2005/8/layout/cycle2"/>
    <dgm:cxn modelId="{8959946B-1759-4780-8041-475CFA7F7AC5}" type="presOf" srcId="{92E0D202-3B7D-4AF8-B448-C7651B63654B}" destId="{25982A0B-894F-42C6-98F5-0635BEFFD58D}" srcOrd="1" destOrd="0" presId="urn:microsoft.com/office/officeart/2005/8/layout/cycle2"/>
    <dgm:cxn modelId="{E1D63DE7-2251-410E-B630-546E59321446}" type="presOf" srcId="{B84C3809-D0DE-46AB-AC27-A53D98588FC9}" destId="{6E6C12B6-4B45-4F45-87AA-494F814F1F6B}" srcOrd="0" destOrd="4" presId="urn:microsoft.com/office/officeart/2005/8/layout/cycle2"/>
    <dgm:cxn modelId="{B1D5C9EC-31CF-467E-8BBC-26A24B9B964A}" type="presOf" srcId="{1342E1BF-1354-4A79-AD04-285AE2F637B9}" destId="{643F1628-72AB-46C3-9F86-4D81EB80E8F6}" srcOrd="1" destOrd="0" presId="urn:microsoft.com/office/officeart/2005/8/layout/cycle2"/>
    <dgm:cxn modelId="{AA51AA03-67F3-490A-A5E2-C837DEC8C722}" type="presOf" srcId="{2B2774CB-DFC2-4283-AB71-5ED006675E44}" destId="{6E6C12B6-4B45-4F45-87AA-494F814F1F6B}" srcOrd="0" destOrd="0" presId="urn:microsoft.com/office/officeart/2005/8/layout/cycle2"/>
    <dgm:cxn modelId="{3B4DEB0E-121C-4B8C-BB5C-EBF47D6D369F}" type="presOf" srcId="{A1BEFD19-8B13-4948-8587-F57491366997}" destId="{6E6C12B6-4B45-4F45-87AA-494F814F1F6B}" srcOrd="0" destOrd="1" presId="urn:microsoft.com/office/officeart/2005/8/layout/cycle2"/>
    <dgm:cxn modelId="{9B96A176-F1AF-4EA3-B21D-8C30807F9530}" srcId="{2B2774CB-DFC2-4283-AB71-5ED006675E44}" destId="{B84C3809-D0DE-46AB-AC27-A53D98588FC9}" srcOrd="3" destOrd="0" parTransId="{6693E111-4E3F-4A77-B07B-F71D3E40BD98}" sibTransId="{67DAC387-7C7E-4F5D-A482-004BA6F4A962}"/>
    <dgm:cxn modelId="{FDD89877-D552-4614-953F-C8EE5272F5B4}" srcId="{E220EBB8-F97F-4B5A-B60B-9ECC24BD50A8}" destId="{A60C49F9-1D1C-49B9-9908-1585189D20B7}" srcOrd="4" destOrd="0" parTransId="{F9C4B9C4-E70F-4A2D-A4D0-DC756869C3DD}" sibTransId="{A893A247-D94E-406E-B49B-D5277DCDCCFF}"/>
    <dgm:cxn modelId="{540AC0E7-146B-4A0C-807C-6F962EC7E032}" srcId="{2B2774CB-DFC2-4283-AB71-5ED006675E44}" destId="{A1BEFD19-8B13-4948-8587-F57491366997}" srcOrd="0" destOrd="0" parTransId="{7F353184-956D-4285-9934-6C7946C1771B}" sibTransId="{7241E6F0-D7BB-42D8-A7F7-87467194DEFF}"/>
    <dgm:cxn modelId="{00369D96-3EAA-47BB-B4C6-25C8819EEEA6}" srcId="{E220EBB8-F97F-4B5A-B60B-9ECC24BD50A8}" destId="{2B2774CB-DFC2-4283-AB71-5ED006675E44}" srcOrd="1" destOrd="0" parTransId="{B64C4D19-532F-43DB-80D9-A8679BEC2447}" sibTransId="{1342E1BF-1354-4A79-AD04-285AE2F637B9}"/>
    <dgm:cxn modelId="{3DB938F5-DAF6-43DE-A91E-EB3FC7FEAA87}" srcId="{2B2774CB-DFC2-4283-AB71-5ED006675E44}" destId="{4B7610C7-0D82-4D9B-B643-FEBC0B80F733}" srcOrd="2" destOrd="0" parTransId="{D9A73D14-6ADB-4547-95BD-DE388494D745}" sibTransId="{834A3A2F-0B0D-4FCC-82CD-80EE8D2F3BE2}"/>
    <dgm:cxn modelId="{0142F421-F6C1-4C9E-9BEA-89A1487D7061}" type="presOf" srcId="{92E0D202-3B7D-4AF8-B448-C7651B63654B}" destId="{11303C70-AC00-425D-93C6-D445E74FD6F4}" srcOrd="0" destOrd="0" presId="urn:microsoft.com/office/officeart/2005/8/layout/cycle2"/>
    <dgm:cxn modelId="{D8EEA28C-8426-44ED-9822-65AC8EE0D3DC}" type="presOf" srcId="{D8E84248-7D0C-4F4F-BBD3-CA0A150B9972}" destId="{372E3A4C-7219-4D14-9FE9-4CAFCF30DD1B}" srcOrd="0" destOrd="0" presId="urn:microsoft.com/office/officeart/2005/8/layout/cycle2"/>
    <dgm:cxn modelId="{2F5556A9-6B46-46F5-83D2-1F760F6FF1B0}" type="presOf" srcId="{C086475A-F1D3-41EB-9265-2483CC34F9B6}" destId="{22FD667C-E741-49F1-A537-1ADBE89E451B}" srcOrd="1" destOrd="0" presId="urn:microsoft.com/office/officeart/2005/8/layout/cycle2"/>
    <dgm:cxn modelId="{EF5536CD-8229-4BF7-A470-FB979F679B8A}" type="presOf" srcId="{4B7610C7-0D82-4D9B-B643-FEBC0B80F733}" destId="{6E6C12B6-4B45-4F45-87AA-494F814F1F6B}" srcOrd="0" destOrd="3" presId="urn:microsoft.com/office/officeart/2005/8/layout/cycle2"/>
    <dgm:cxn modelId="{7040E277-8436-42D7-92DE-8CCD43C11676}" type="presOf" srcId="{C086475A-F1D3-41EB-9265-2483CC34F9B6}" destId="{6E98A31D-8982-49CA-AB7A-1172AFF5CBCD}" srcOrd="0" destOrd="0" presId="urn:microsoft.com/office/officeart/2005/8/layout/cycle2"/>
    <dgm:cxn modelId="{A3A53458-7C53-43E5-838D-DE0E105108EB}" srcId="{E220EBB8-F97F-4B5A-B60B-9ECC24BD50A8}" destId="{E9C2771B-D069-4740-80D8-31C1BC97A3D3}" srcOrd="3" destOrd="0" parTransId="{3108CEC1-0BB2-41F4-AF1D-FE72A2A709D5}" sibTransId="{C086475A-F1D3-41EB-9265-2483CC34F9B6}"/>
    <dgm:cxn modelId="{E6DFBE9F-BB11-47FA-8A54-01F4F7255F33}" type="presOf" srcId="{A60C49F9-1D1C-49B9-9908-1585189D20B7}" destId="{7141827E-64DC-4477-B550-D479421FDA4D}" srcOrd="0" destOrd="0" presId="urn:microsoft.com/office/officeart/2005/8/layout/cycle2"/>
    <dgm:cxn modelId="{BA6D778D-40CC-444A-AEBB-6D1EEA3811F6}" type="presOf" srcId="{E220EBB8-F97F-4B5A-B60B-9ECC24BD50A8}" destId="{9278A30A-B14B-4CAA-BBFF-96CA2ED37740}" srcOrd="0" destOrd="0" presId="urn:microsoft.com/office/officeart/2005/8/layout/cycle2"/>
    <dgm:cxn modelId="{BA04F389-2CF4-4D7A-B032-C90B0AA4D7B0}" type="presOf" srcId="{409E75AE-4CBF-4FC1-8FE6-BB3896BBC00D}" destId="{6E6C12B6-4B45-4F45-87AA-494F814F1F6B}" srcOrd="0" destOrd="2" presId="urn:microsoft.com/office/officeart/2005/8/layout/cycle2"/>
    <dgm:cxn modelId="{D033F1BE-B09A-4D39-A26D-F85123DB36E7}" type="presOf" srcId="{8CF0113B-7C1A-4D07-9CCB-63D07E5D7970}" destId="{68C7741C-73DC-4E41-9B8B-D7586B4CBBE3}" srcOrd="0" destOrd="0" presId="urn:microsoft.com/office/officeart/2005/8/layout/cycle2"/>
    <dgm:cxn modelId="{BEB6B045-A311-4495-87A4-0F98F589DFFD}" type="presParOf" srcId="{9278A30A-B14B-4CAA-BBFF-96CA2ED37740}" destId="{68C7741C-73DC-4E41-9B8B-D7586B4CBBE3}" srcOrd="0" destOrd="0" presId="urn:microsoft.com/office/officeart/2005/8/layout/cycle2"/>
    <dgm:cxn modelId="{BD7CC39F-931F-4149-820E-913544EB3948}" type="presParOf" srcId="{9278A30A-B14B-4CAA-BBFF-96CA2ED37740}" destId="{372E3A4C-7219-4D14-9FE9-4CAFCF30DD1B}" srcOrd="1" destOrd="0" presId="urn:microsoft.com/office/officeart/2005/8/layout/cycle2"/>
    <dgm:cxn modelId="{395F71E2-EE19-4479-9531-2588F080C50E}" type="presParOf" srcId="{372E3A4C-7219-4D14-9FE9-4CAFCF30DD1B}" destId="{B7F261F4-2145-4A7B-AAE8-3A1B502EFC7B}" srcOrd="0" destOrd="0" presId="urn:microsoft.com/office/officeart/2005/8/layout/cycle2"/>
    <dgm:cxn modelId="{2A258207-44CD-476F-AE5F-5B9A08F6AA8F}" type="presParOf" srcId="{9278A30A-B14B-4CAA-BBFF-96CA2ED37740}" destId="{6E6C12B6-4B45-4F45-87AA-494F814F1F6B}" srcOrd="2" destOrd="0" presId="urn:microsoft.com/office/officeart/2005/8/layout/cycle2"/>
    <dgm:cxn modelId="{2B2467E1-413B-4699-9FCE-9A372BF3CD68}" type="presParOf" srcId="{9278A30A-B14B-4CAA-BBFF-96CA2ED37740}" destId="{B0C97E9A-4708-4185-81CA-F1CCD53EAB69}" srcOrd="3" destOrd="0" presId="urn:microsoft.com/office/officeart/2005/8/layout/cycle2"/>
    <dgm:cxn modelId="{F7603C00-45EA-42FD-8518-291BA53D150E}" type="presParOf" srcId="{B0C97E9A-4708-4185-81CA-F1CCD53EAB69}" destId="{643F1628-72AB-46C3-9F86-4D81EB80E8F6}" srcOrd="0" destOrd="0" presId="urn:microsoft.com/office/officeart/2005/8/layout/cycle2"/>
    <dgm:cxn modelId="{2D209FBE-6CD8-49D2-B1B1-63F6141976A6}" type="presParOf" srcId="{9278A30A-B14B-4CAA-BBFF-96CA2ED37740}" destId="{4154DD49-B063-476C-A774-4001BA893783}" srcOrd="4" destOrd="0" presId="urn:microsoft.com/office/officeart/2005/8/layout/cycle2"/>
    <dgm:cxn modelId="{06CFF17E-8C7D-4A31-B59B-561CB1F69178}" type="presParOf" srcId="{9278A30A-B14B-4CAA-BBFF-96CA2ED37740}" destId="{11303C70-AC00-425D-93C6-D445E74FD6F4}" srcOrd="5" destOrd="0" presId="urn:microsoft.com/office/officeart/2005/8/layout/cycle2"/>
    <dgm:cxn modelId="{54D66478-BC63-48C6-A191-44AB159B432E}" type="presParOf" srcId="{11303C70-AC00-425D-93C6-D445E74FD6F4}" destId="{25982A0B-894F-42C6-98F5-0635BEFFD58D}" srcOrd="0" destOrd="0" presId="urn:microsoft.com/office/officeart/2005/8/layout/cycle2"/>
    <dgm:cxn modelId="{8A609225-0D33-4D14-AA7D-A7BDB53F4DE5}" type="presParOf" srcId="{9278A30A-B14B-4CAA-BBFF-96CA2ED37740}" destId="{DD22B0D0-5A6B-429E-884E-89733F185B56}" srcOrd="6" destOrd="0" presId="urn:microsoft.com/office/officeart/2005/8/layout/cycle2"/>
    <dgm:cxn modelId="{79E1648B-E073-482F-AF46-A28E260C0729}" type="presParOf" srcId="{9278A30A-B14B-4CAA-BBFF-96CA2ED37740}" destId="{6E98A31D-8982-49CA-AB7A-1172AFF5CBCD}" srcOrd="7" destOrd="0" presId="urn:microsoft.com/office/officeart/2005/8/layout/cycle2"/>
    <dgm:cxn modelId="{91E489D6-058E-4708-AC5B-217780B5BB6A}" type="presParOf" srcId="{6E98A31D-8982-49CA-AB7A-1172AFF5CBCD}" destId="{22FD667C-E741-49F1-A537-1ADBE89E451B}" srcOrd="0" destOrd="0" presId="urn:microsoft.com/office/officeart/2005/8/layout/cycle2"/>
    <dgm:cxn modelId="{7096584E-BDA2-457A-B9FB-84E3A81AC304}" type="presParOf" srcId="{9278A30A-B14B-4CAA-BBFF-96CA2ED37740}" destId="{7141827E-64DC-4477-B550-D479421FDA4D}" srcOrd="8" destOrd="0" presId="urn:microsoft.com/office/officeart/2005/8/layout/cycle2"/>
    <dgm:cxn modelId="{0F6D0668-7693-4D53-B3B0-A606E92FAA65}" type="presParOf" srcId="{9278A30A-B14B-4CAA-BBFF-96CA2ED37740}" destId="{B823C14C-86E1-4D5C-B57D-878C82C96F9E}" srcOrd="9" destOrd="0" presId="urn:microsoft.com/office/officeart/2005/8/layout/cycle2"/>
    <dgm:cxn modelId="{1E87DC53-DAE8-4CAE-8A76-3C268A35FD63}" type="presParOf" srcId="{B823C14C-86E1-4D5C-B57D-878C82C96F9E}" destId="{4F5F747C-A319-4942-B278-A538F5ACC9B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00D9D7-8CB4-4DA5-AA18-02243D225DE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CDDDA12-4FA8-4F92-AE28-43BCD57A785A}">
      <dgm:prSet custT="1"/>
      <dgm:spPr/>
      <dgm:t>
        <a:bodyPr/>
        <a:lstStyle/>
        <a:p>
          <a:pPr rtl="0"/>
          <a:r>
            <a:rPr lang="es-MX" sz="2000" dirty="0" smtClean="0"/>
            <a:t>Los </a:t>
          </a:r>
          <a:r>
            <a:rPr lang="es-MX" sz="2000" b="1" i="1" dirty="0" smtClean="0"/>
            <a:t>factores asociados al problema de aprendizaje </a:t>
          </a:r>
          <a:endParaRPr lang="es-MX" sz="2000" dirty="0"/>
        </a:p>
      </dgm:t>
    </dgm:pt>
    <dgm:pt modelId="{AB4DE385-DCE1-42FD-BA30-7C59117F996D}" type="parTrans" cxnId="{A1ED2895-7686-417B-827E-FDD3E7807C2E}">
      <dgm:prSet/>
      <dgm:spPr/>
      <dgm:t>
        <a:bodyPr/>
        <a:lstStyle/>
        <a:p>
          <a:endParaRPr lang="es-MX"/>
        </a:p>
      </dgm:t>
    </dgm:pt>
    <dgm:pt modelId="{3FBB5003-80C2-4A4F-909E-7DECDF520294}" type="sibTrans" cxnId="{A1ED2895-7686-417B-827E-FDD3E7807C2E}">
      <dgm:prSet/>
      <dgm:spPr/>
      <dgm:t>
        <a:bodyPr/>
        <a:lstStyle/>
        <a:p>
          <a:endParaRPr lang="es-MX"/>
        </a:p>
      </dgm:t>
    </dgm:pt>
    <dgm:pt modelId="{217020CD-8B99-47AF-8A0F-03FC3DF7D732}">
      <dgm:prSet custT="1"/>
      <dgm:spPr/>
      <dgm:t>
        <a:bodyPr/>
        <a:lstStyle/>
        <a:p>
          <a:pPr rtl="0"/>
          <a:r>
            <a:rPr lang="es-MX" sz="2000" b="1" i="1" dirty="0" smtClean="0"/>
            <a:t>Diálogo y acuerdos con el colectivo escolar sobre las prioridades de la escuela </a:t>
          </a:r>
          <a:endParaRPr lang="es-MX" sz="2000" dirty="0"/>
        </a:p>
      </dgm:t>
    </dgm:pt>
    <dgm:pt modelId="{84616943-DEA8-4D7F-BB79-024F97DC75AF}" type="parTrans" cxnId="{7B445232-D9CB-46AE-B8F0-B8B677555DC7}">
      <dgm:prSet/>
      <dgm:spPr/>
      <dgm:t>
        <a:bodyPr/>
        <a:lstStyle/>
        <a:p>
          <a:endParaRPr lang="es-MX"/>
        </a:p>
      </dgm:t>
    </dgm:pt>
    <dgm:pt modelId="{DD63D3DC-E677-496E-94ED-9E0270FF8F20}" type="sibTrans" cxnId="{7B445232-D9CB-46AE-B8F0-B8B677555DC7}">
      <dgm:prSet/>
      <dgm:spPr/>
      <dgm:t>
        <a:bodyPr/>
        <a:lstStyle/>
        <a:p>
          <a:endParaRPr lang="es-MX"/>
        </a:p>
      </dgm:t>
    </dgm:pt>
    <dgm:pt modelId="{951C78A5-54E6-4C01-AFE6-5D4DB511A522}">
      <dgm:prSet custT="1"/>
      <dgm:spPr/>
      <dgm:t>
        <a:bodyPr/>
        <a:lstStyle/>
        <a:p>
          <a:pPr rtl="0"/>
          <a:r>
            <a:rPr lang="es-MX" sz="2000" dirty="0" smtClean="0"/>
            <a:t>Ubicación de las </a:t>
          </a:r>
          <a:r>
            <a:rPr lang="es-MX" sz="2000" b="1" i="1" dirty="0" smtClean="0"/>
            <a:t>necesidades de cambio en las prácticas docentes y organizativas </a:t>
          </a:r>
          <a:endParaRPr lang="es-MX" sz="1600" dirty="0"/>
        </a:p>
      </dgm:t>
    </dgm:pt>
    <dgm:pt modelId="{3FA179CC-408E-4F0E-97C9-C4CC8B8C1BC3}" type="parTrans" cxnId="{CE4D19D5-D6E1-4AFB-AA7D-67EFF0172228}">
      <dgm:prSet/>
      <dgm:spPr/>
      <dgm:t>
        <a:bodyPr/>
        <a:lstStyle/>
        <a:p>
          <a:endParaRPr lang="es-MX"/>
        </a:p>
      </dgm:t>
    </dgm:pt>
    <dgm:pt modelId="{6E60B786-DA2B-4179-9D65-D0FF8E0801D3}" type="sibTrans" cxnId="{CE4D19D5-D6E1-4AFB-AA7D-67EFF0172228}">
      <dgm:prSet/>
      <dgm:spPr/>
      <dgm:t>
        <a:bodyPr/>
        <a:lstStyle/>
        <a:p>
          <a:endParaRPr lang="es-MX"/>
        </a:p>
      </dgm:t>
    </dgm:pt>
    <dgm:pt modelId="{CC7F6A2C-751C-4BA9-975B-9B1C2E622F91}" type="pres">
      <dgm:prSet presAssocID="{0E00D9D7-8CB4-4DA5-AA18-02243D225DE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57CBD1-E7BE-4650-9CF2-7E7D1FFE6FBF}" type="pres">
      <dgm:prSet presAssocID="{9CDDDA12-4FA8-4F92-AE28-43BCD57A785A}" presName="composite" presStyleCnt="0"/>
      <dgm:spPr/>
      <dgm:t>
        <a:bodyPr/>
        <a:lstStyle/>
        <a:p>
          <a:endParaRPr lang="es-MX"/>
        </a:p>
      </dgm:t>
    </dgm:pt>
    <dgm:pt modelId="{4FF62970-9A52-4332-84AF-F1C706AB4979}" type="pres">
      <dgm:prSet presAssocID="{9CDDDA12-4FA8-4F92-AE28-43BCD57A785A}" presName="imgShp" presStyleLbl="fgImgPlace1" presStyleIdx="0" presStyleCnt="3" custLinFactNeighborX="-66661"/>
      <dgm:spPr/>
      <dgm:t>
        <a:bodyPr/>
        <a:lstStyle/>
        <a:p>
          <a:endParaRPr lang="es-MX"/>
        </a:p>
      </dgm:t>
    </dgm:pt>
    <dgm:pt modelId="{AF0692F2-98EB-43AB-8281-40ED6370F747}" type="pres">
      <dgm:prSet presAssocID="{9CDDDA12-4FA8-4F92-AE28-43BCD57A785A}" presName="txShp" presStyleLbl="node1" presStyleIdx="0" presStyleCnt="3" custScaleX="1232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0FC850-AC8F-4960-AE27-CDBEC5DC7CF6}" type="pres">
      <dgm:prSet presAssocID="{3FBB5003-80C2-4A4F-909E-7DECDF520294}" presName="spacing" presStyleCnt="0"/>
      <dgm:spPr/>
      <dgm:t>
        <a:bodyPr/>
        <a:lstStyle/>
        <a:p>
          <a:endParaRPr lang="es-MX"/>
        </a:p>
      </dgm:t>
    </dgm:pt>
    <dgm:pt modelId="{DA99A909-0A4C-47CB-9CF1-7C700744C9A4}" type="pres">
      <dgm:prSet presAssocID="{217020CD-8B99-47AF-8A0F-03FC3DF7D732}" presName="composite" presStyleCnt="0"/>
      <dgm:spPr/>
      <dgm:t>
        <a:bodyPr/>
        <a:lstStyle/>
        <a:p>
          <a:endParaRPr lang="es-MX"/>
        </a:p>
      </dgm:t>
    </dgm:pt>
    <dgm:pt modelId="{AE06E71D-DFE6-4DBF-8950-AA2824A699A8}" type="pres">
      <dgm:prSet presAssocID="{217020CD-8B99-47AF-8A0F-03FC3DF7D732}" presName="imgShp" presStyleLbl="fgImgPlace1" presStyleIdx="1" presStyleCnt="3" custLinFactNeighborX="-53479"/>
      <dgm:spPr/>
      <dgm:t>
        <a:bodyPr/>
        <a:lstStyle/>
        <a:p>
          <a:endParaRPr lang="es-MX"/>
        </a:p>
      </dgm:t>
    </dgm:pt>
    <dgm:pt modelId="{EAF908DB-6ADA-40F9-86B2-0C10C6D60AB1}" type="pres">
      <dgm:prSet presAssocID="{217020CD-8B99-47AF-8A0F-03FC3DF7D732}" presName="txShp" presStyleLbl="node1" presStyleIdx="1" presStyleCnt="3" custScaleX="1116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1F4FC4-7706-44A4-B2F1-D0A698397AAD}" type="pres">
      <dgm:prSet presAssocID="{DD63D3DC-E677-496E-94ED-9E0270FF8F20}" presName="spacing" presStyleCnt="0"/>
      <dgm:spPr/>
      <dgm:t>
        <a:bodyPr/>
        <a:lstStyle/>
        <a:p>
          <a:endParaRPr lang="es-MX"/>
        </a:p>
      </dgm:t>
    </dgm:pt>
    <dgm:pt modelId="{2040C5B0-7FBE-4119-B7A7-FF4922003E83}" type="pres">
      <dgm:prSet presAssocID="{951C78A5-54E6-4C01-AFE6-5D4DB511A522}" presName="composite" presStyleCnt="0"/>
      <dgm:spPr/>
      <dgm:t>
        <a:bodyPr/>
        <a:lstStyle/>
        <a:p>
          <a:endParaRPr lang="es-MX"/>
        </a:p>
      </dgm:t>
    </dgm:pt>
    <dgm:pt modelId="{7306DECE-7A52-44C0-A05E-F88DAC441599}" type="pres">
      <dgm:prSet presAssocID="{951C78A5-54E6-4C01-AFE6-5D4DB511A522}" presName="imgShp" presStyleLbl="fgImgPlace1" presStyleIdx="2" presStyleCnt="3" custLinFactNeighborX="-34357"/>
      <dgm:spPr/>
      <dgm:t>
        <a:bodyPr/>
        <a:lstStyle/>
        <a:p>
          <a:endParaRPr lang="es-MX"/>
        </a:p>
      </dgm:t>
    </dgm:pt>
    <dgm:pt modelId="{2D258EB0-03A4-4CFD-9814-E3000A0F164B}" type="pres">
      <dgm:prSet presAssocID="{951C78A5-54E6-4C01-AFE6-5D4DB511A522}" presName="txShp" presStyleLbl="node1" presStyleIdx="2" presStyleCnt="3" custScaleX="1145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653295-D61F-4910-BCDD-F9C04229BF11}" type="presOf" srcId="{951C78A5-54E6-4C01-AFE6-5D4DB511A522}" destId="{2D258EB0-03A4-4CFD-9814-E3000A0F164B}" srcOrd="0" destOrd="0" presId="urn:microsoft.com/office/officeart/2005/8/layout/vList3"/>
    <dgm:cxn modelId="{E657A6AB-F5C4-4ED0-B562-C02E57CB1A61}" type="presOf" srcId="{0E00D9D7-8CB4-4DA5-AA18-02243D225DE8}" destId="{CC7F6A2C-751C-4BA9-975B-9B1C2E622F91}" srcOrd="0" destOrd="0" presId="urn:microsoft.com/office/officeart/2005/8/layout/vList3"/>
    <dgm:cxn modelId="{A1ED2895-7686-417B-827E-FDD3E7807C2E}" srcId="{0E00D9D7-8CB4-4DA5-AA18-02243D225DE8}" destId="{9CDDDA12-4FA8-4F92-AE28-43BCD57A785A}" srcOrd="0" destOrd="0" parTransId="{AB4DE385-DCE1-42FD-BA30-7C59117F996D}" sibTransId="{3FBB5003-80C2-4A4F-909E-7DECDF520294}"/>
    <dgm:cxn modelId="{CE4D19D5-D6E1-4AFB-AA7D-67EFF0172228}" srcId="{0E00D9D7-8CB4-4DA5-AA18-02243D225DE8}" destId="{951C78A5-54E6-4C01-AFE6-5D4DB511A522}" srcOrd="2" destOrd="0" parTransId="{3FA179CC-408E-4F0E-97C9-C4CC8B8C1BC3}" sibTransId="{6E60B786-DA2B-4179-9D65-D0FF8E0801D3}"/>
    <dgm:cxn modelId="{7B445232-D9CB-46AE-B8F0-B8B677555DC7}" srcId="{0E00D9D7-8CB4-4DA5-AA18-02243D225DE8}" destId="{217020CD-8B99-47AF-8A0F-03FC3DF7D732}" srcOrd="1" destOrd="0" parTransId="{84616943-DEA8-4D7F-BB79-024F97DC75AF}" sibTransId="{DD63D3DC-E677-496E-94ED-9E0270FF8F20}"/>
    <dgm:cxn modelId="{8CB9033F-F70D-4855-AF1C-66712B2E512C}" type="presOf" srcId="{217020CD-8B99-47AF-8A0F-03FC3DF7D732}" destId="{EAF908DB-6ADA-40F9-86B2-0C10C6D60AB1}" srcOrd="0" destOrd="0" presId="urn:microsoft.com/office/officeart/2005/8/layout/vList3"/>
    <dgm:cxn modelId="{63E1629E-9A77-4365-9B80-35C4DB031B1F}" type="presOf" srcId="{9CDDDA12-4FA8-4F92-AE28-43BCD57A785A}" destId="{AF0692F2-98EB-43AB-8281-40ED6370F747}" srcOrd="0" destOrd="0" presId="urn:microsoft.com/office/officeart/2005/8/layout/vList3"/>
    <dgm:cxn modelId="{AB51C4E7-704D-4AD0-A1E4-43C756F77817}" type="presParOf" srcId="{CC7F6A2C-751C-4BA9-975B-9B1C2E622F91}" destId="{D457CBD1-E7BE-4650-9CF2-7E7D1FFE6FBF}" srcOrd="0" destOrd="0" presId="urn:microsoft.com/office/officeart/2005/8/layout/vList3"/>
    <dgm:cxn modelId="{98172FAC-7E5C-4DE4-A49F-1108456D92E8}" type="presParOf" srcId="{D457CBD1-E7BE-4650-9CF2-7E7D1FFE6FBF}" destId="{4FF62970-9A52-4332-84AF-F1C706AB4979}" srcOrd="0" destOrd="0" presId="urn:microsoft.com/office/officeart/2005/8/layout/vList3"/>
    <dgm:cxn modelId="{BFDCD101-8303-4361-B588-3BC3F2C84930}" type="presParOf" srcId="{D457CBD1-E7BE-4650-9CF2-7E7D1FFE6FBF}" destId="{AF0692F2-98EB-43AB-8281-40ED6370F747}" srcOrd="1" destOrd="0" presId="urn:microsoft.com/office/officeart/2005/8/layout/vList3"/>
    <dgm:cxn modelId="{3932A5FF-9DD8-43B9-A8EE-E65CA5F6FE84}" type="presParOf" srcId="{CC7F6A2C-751C-4BA9-975B-9B1C2E622F91}" destId="{E20FC850-AC8F-4960-AE27-CDBEC5DC7CF6}" srcOrd="1" destOrd="0" presId="urn:microsoft.com/office/officeart/2005/8/layout/vList3"/>
    <dgm:cxn modelId="{D1E95BC1-4694-4BB2-8084-830F1FDFCCC9}" type="presParOf" srcId="{CC7F6A2C-751C-4BA9-975B-9B1C2E622F91}" destId="{DA99A909-0A4C-47CB-9CF1-7C700744C9A4}" srcOrd="2" destOrd="0" presId="urn:microsoft.com/office/officeart/2005/8/layout/vList3"/>
    <dgm:cxn modelId="{0E557E21-A49E-4586-9132-06777AEC5D39}" type="presParOf" srcId="{DA99A909-0A4C-47CB-9CF1-7C700744C9A4}" destId="{AE06E71D-DFE6-4DBF-8950-AA2824A699A8}" srcOrd="0" destOrd="0" presId="urn:microsoft.com/office/officeart/2005/8/layout/vList3"/>
    <dgm:cxn modelId="{84D1F6A6-D2EF-4824-9D41-8B8305F171D7}" type="presParOf" srcId="{DA99A909-0A4C-47CB-9CF1-7C700744C9A4}" destId="{EAF908DB-6ADA-40F9-86B2-0C10C6D60AB1}" srcOrd="1" destOrd="0" presId="urn:microsoft.com/office/officeart/2005/8/layout/vList3"/>
    <dgm:cxn modelId="{9701F235-E0AE-451C-A124-7C03D9188FDD}" type="presParOf" srcId="{CC7F6A2C-751C-4BA9-975B-9B1C2E622F91}" destId="{511F4FC4-7706-44A4-B2F1-D0A698397AAD}" srcOrd="3" destOrd="0" presId="urn:microsoft.com/office/officeart/2005/8/layout/vList3"/>
    <dgm:cxn modelId="{CD7B9C29-0269-413C-A074-497DCC89D261}" type="presParOf" srcId="{CC7F6A2C-751C-4BA9-975B-9B1C2E622F91}" destId="{2040C5B0-7FBE-4119-B7A7-FF4922003E83}" srcOrd="4" destOrd="0" presId="urn:microsoft.com/office/officeart/2005/8/layout/vList3"/>
    <dgm:cxn modelId="{78ABC806-C6C3-4FAF-B5BC-57FC9167E9EE}" type="presParOf" srcId="{2040C5B0-7FBE-4119-B7A7-FF4922003E83}" destId="{7306DECE-7A52-44C0-A05E-F88DAC441599}" srcOrd="0" destOrd="0" presId="urn:microsoft.com/office/officeart/2005/8/layout/vList3"/>
    <dgm:cxn modelId="{C561B9A5-1042-4FE7-9462-2F4979939EC9}" type="presParOf" srcId="{2040C5B0-7FBE-4119-B7A7-FF4922003E83}" destId="{2D258EB0-03A4-4CFD-9814-E3000A0F164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E27F4D-F38A-4277-BD98-91E942B0347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00E20E-0928-46C3-B66F-ED637B614527}">
      <dgm:prSet/>
      <dgm:spPr/>
      <dgm:t>
        <a:bodyPr/>
        <a:lstStyle/>
        <a:p>
          <a:r>
            <a:rPr lang="es-MX" dirty="0" smtClean="0"/>
            <a:t>7. Elaboración de agendas para cada acción entre asesor y director</a:t>
          </a:r>
          <a:endParaRPr lang="es-MX" dirty="0"/>
        </a:p>
      </dgm:t>
    </dgm:pt>
    <dgm:pt modelId="{D555BA9B-07C7-45CD-92A7-8F091F121F4C}" type="parTrans" cxnId="{1A7D5F4D-3FA2-4D7F-95EF-F9032E192ABE}">
      <dgm:prSet/>
      <dgm:spPr/>
      <dgm:t>
        <a:bodyPr/>
        <a:lstStyle/>
        <a:p>
          <a:endParaRPr lang="es-MX"/>
        </a:p>
      </dgm:t>
    </dgm:pt>
    <dgm:pt modelId="{A06DF259-72E7-40A1-A391-8D7E8C2F707C}" type="sibTrans" cxnId="{1A7D5F4D-3FA2-4D7F-95EF-F9032E192ABE}">
      <dgm:prSet/>
      <dgm:spPr/>
      <dgm:t>
        <a:bodyPr/>
        <a:lstStyle/>
        <a:p>
          <a:endParaRPr lang="es-MX"/>
        </a:p>
      </dgm:t>
    </dgm:pt>
    <dgm:pt modelId="{138E2FDC-E3E5-43CC-A807-8A33DE100DA5}">
      <dgm:prSet/>
      <dgm:spPr/>
      <dgm:t>
        <a:bodyPr/>
        <a:lstStyle/>
        <a:p>
          <a:r>
            <a:rPr lang="es-MX" dirty="0" smtClean="0"/>
            <a:t>8. Desarrollo de las acciones de mejora</a:t>
          </a:r>
          <a:endParaRPr lang="es-MX" dirty="0"/>
        </a:p>
      </dgm:t>
    </dgm:pt>
    <dgm:pt modelId="{B269F2B4-3E90-49CD-B86C-556218087837}" type="parTrans" cxnId="{00C1F3E5-87C3-45B4-AD62-796E1DDEC630}">
      <dgm:prSet/>
      <dgm:spPr/>
      <dgm:t>
        <a:bodyPr/>
        <a:lstStyle/>
        <a:p>
          <a:endParaRPr lang="es-MX"/>
        </a:p>
      </dgm:t>
    </dgm:pt>
    <dgm:pt modelId="{8B853BC6-8F84-4B1C-AE5F-F2DCF6DFC0CD}" type="sibTrans" cxnId="{00C1F3E5-87C3-45B4-AD62-796E1DDEC630}">
      <dgm:prSet/>
      <dgm:spPr/>
      <dgm:t>
        <a:bodyPr/>
        <a:lstStyle/>
        <a:p>
          <a:endParaRPr lang="es-MX"/>
        </a:p>
      </dgm:t>
    </dgm:pt>
    <dgm:pt modelId="{97711B73-5899-431A-8B89-C337D07654FC}">
      <dgm:prSet/>
      <dgm:spPr/>
      <dgm:t>
        <a:bodyPr/>
        <a:lstStyle/>
        <a:p>
          <a:r>
            <a:rPr lang="es-MX" dirty="0" smtClean="0"/>
            <a:t>9. Documentación y evaluación de las acciones de mejora</a:t>
          </a:r>
          <a:endParaRPr lang="es-MX" dirty="0"/>
        </a:p>
      </dgm:t>
    </dgm:pt>
    <dgm:pt modelId="{5CC23889-C4B2-4C0B-8DF2-71D3041AB4E9}" type="parTrans" cxnId="{EF0567ED-C3EA-4349-A539-706E782F2701}">
      <dgm:prSet/>
      <dgm:spPr/>
      <dgm:t>
        <a:bodyPr/>
        <a:lstStyle/>
        <a:p>
          <a:endParaRPr lang="es-MX"/>
        </a:p>
      </dgm:t>
    </dgm:pt>
    <dgm:pt modelId="{A27CB287-822C-4918-BA76-F002D701C011}" type="sibTrans" cxnId="{EF0567ED-C3EA-4349-A539-706E782F2701}">
      <dgm:prSet/>
      <dgm:spPr/>
      <dgm:t>
        <a:bodyPr/>
        <a:lstStyle/>
        <a:p>
          <a:endParaRPr lang="es-MX"/>
        </a:p>
      </dgm:t>
    </dgm:pt>
    <dgm:pt modelId="{E4E339D2-6923-4875-926E-1295DB4E9B06}" type="pres">
      <dgm:prSet presAssocID="{A4E27F4D-F38A-4277-BD98-91E942B034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D30DB07-07F9-4A7E-8A2C-B0FD47F28F8E}" type="pres">
      <dgm:prSet presAssocID="{97711B73-5899-431A-8B89-C337D07654FC}" presName="boxAndChildren" presStyleCnt="0"/>
      <dgm:spPr/>
    </dgm:pt>
    <dgm:pt modelId="{77FF26E3-2D4F-4D29-97C6-0C1EF560A6A7}" type="pres">
      <dgm:prSet presAssocID="{97711B73-5899-431A-8B89-C337D07654FC}" presName="parentTextBox" presStyleLbl="node1" presStyleIdx="0" presStyleCnt="3"/>
      <dgm:spPr/>
      <dgm:t>
        <a:bodyPr/>
        <a:lstStyle/>
        <a:p>
          <a:endParaRPr lang="es-MX"/>
        </a:p>
      </dgm:t>
    </dgm:pt>
    <dgm:pt modelId="{A57FCBA8-3056-449B-AA90-7B9E17E944A9}" type="pres">
      <dgm:prSet presAssocID="{8B853BC6-8F84-4B1C-AE5F-F2DCF6DFC0CD}" presName="sp" presStyleCnt="0"/>
      <dgm:spPr/>
    </dgm:pt>
    <dgm:pt modelId="{4B70E303-D63B-4A38-81CF-89619704C586}" type="pres">
      <dgm:prSet presAssocID="{138E2FDC-E3E5-43CC-A807-8A33DE100DA5}" presName="arrowAndChildren" presStyleCnt="0"/>
      <dgm:spPr/>
    </dgm:pt>
    <dgm:pt modelId="{EA08EAB7-5082-4169-8ADD-5BEEA56F645F}" type="pres">
      <dgm:prSet presAssocID="{138E2FDC-E3E5-43CC-A807-8A33DE100DA5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BA01B641-14FE-442F-94EE-DAFFEDC3EE0A}" type="pres">
      <dgm:prSet presAssocID="{A06DF259-72E7-40A1-A391-8D7E8C2F707C}" presName="sp" presStyleCnt="0"/>
      <dgm:spPr/>
    </dgm:pt>
    <dgm:pt modelId="{85853A48-5E06-4EF2-8CEA-6E87CD06B537}" type="pres">
      <dgm:prSet presAssocID="{DC00E20E-0928-46C3-B66F-ED637B614527}" presName="arrowAndChildren" presStyleCnt="0"/>
      <dgm:spPr/>
    </dgm:pt>
    <dgm:pt modelId="{5E95D3E1-0C35-47ED-9DE9-0C00BB232466}" type="pres">
      <dgm:prSet presAssocID="{DC00E20E-0928-46C3-B66F-ED637B614527}" presName="parentTextArrow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E244F9B3-DAEA-44CE-BCC8-1454B3646716}" type="presOf" srcId="{97711B73-5899-431A-8B89-C337D07654FC}" destId="{77FF26E3-2D4F-4D29-97C6-0C1EF560A6A7}" srcOrd="0" destOrd="0" presId="urn:microsoft.com/office/officeart/2005/8/layout/process4"/>
    <dgm:cxn modelId="{1A7D5F4D-3FA2-4D7F-95EF-F9032E192ABE}" srcId="{A4E27F4D-F38A-4277-BD98-91E942B03471}" destId="{DC00E20E-0928-46C3-B66F-ED637B614527}" srcOrd="0" destOrd="0" parTransId="{D555BA9B-07C7-45CD-92A7-8F091F121F4C}" sibTransId="{A06DF259-72E7-40A1-A391-8D7E8C2F707C}"/>
    <dgm:cxn modelId="{00C1F3E5-87C3-45B4-AD62-796E1DDEC630}" srcId="{A4E27F4D-F38A-4277-BD98-91E942B03471}" destId="{138E2FDC-E3E5-43CC-A807-8A33DE100DA5}" srcOrd="1" destOrd="0" parTransId="{B269F2B4-3E90-49CD-B86C-556218087837}" sibTransId="{8B853BC6-8F84-4B1C-AE5F-F2DCF6DFC0CD}"/>
    <dgm:cxn modelId="{EF0567ED-C3EA-4349-A539-706E782F2701}" srcId="{A4E27F4D-F38A-4277-BD98-91E942B03471}" destId="{97711B73-5899-431A-8B89-C337D07654FC}" srcOrd="2" destOrd="0" parTransId="{5CC23889-C4B2-4C0B-8DF2-71D3041AB4E9}" sibTransId="{A27CB287-822C-4918-BA76-F002D701C011}"/>
    <dgm:cxn modelId="{D4FF1E2B-2C44-4A96-9C79-2343055BDFBF}" type="presOf" srcId="{DC00E20E-0928-46C3-B66F-ED637B614527}" destId="{5E95D3E1-0C35-47ED-9DE9-0C00BB232466}" srcOrd="0" destOrd="0" presId="urn:microsoft.com/office/officeart/2005/8/layout/process4"/>
    <dgm:cxn modelId="{261A667F-311D-47F0-B4C2-CB5B62BC6D8E}" type="presOf" srcId="{138E2FDC-E3E5-43CC-A807-8A33DE100DA5}" destId="{EA08EAB7-5082-4169-8ADD-5BEEA56F645F}" srcOrd="0" destOrd="0" presId="urn:microsoft.com/office/officeart/2005/8/layout/process4"/>
    <dgm:cxn modelId="{8E2DCA19-5837-4D27-986D-7375BB510BAC}" type="presOf" srcId="{A4E27F4D-F38A-4277-BD98-91E942B03471}" destId="{E4E339D2-6923-4875-926E-1295DB4E9B06}" srcOrd="0" destOrd="0" presId="urn:microsoft.com/office/officeart/2005/8/layout/process4"/>
    <dgm:cxn modelId="{FE1222E7-15D4-4456-94A0-2B656FA666F8}" type="presParOf" srcId="{E4E339D2-6923-4875-926E-1295DB4E9B06}" destId="{2D30DB07-07F9-4A7E-8A2C-B0FD47F28F8E}" srcOrd="0" destOrd="0" presId="urn:microsoft.com/office/officeart/2005/8/layout/process4"/>
    <dgm:cxn modelId="{2CC18AB3-3361-4270-9189-324A36D6E522}" type="presParOf" srcId="{2D30DB07-07F9-4A7E-8A2C-B0FD47F28F8E}" destId="{77FF26E3-2D4F-4D29-97C6-0C1EF560A6A7}" srcOrd="0" destOrd="0" presId="urn:microsoft.com/office/officeart/2005/8/layout/process4"/>
    <dgm:cxn modelId="{575DC9C3-B532-4C19-B6A3-BF3A61A47EDA}" type="presParOf" srcId="{E4E339D2-6923-4875-926E-1295DB4E9B06}" destId="{A57FCBA8-3056-449B-AA90-7B9E17E944A9}" srcOrd="1" destOrd="0" presId="urn:microsoft.com/office/officeart/2005/8/layout/process4"/>
    <dgm:cxn modelId="{1CCAD658-DBDD-435B-B27D-E6DFA7A9832A}" type="presParOf" srcId="{E4E339D2-6923-4875-926E-1295DB4E9B06}" destId="{4B70E303-D63B-4A38-81CF-89619704C586}" srcOrd="2" destOrd="0" presId="urn:microsoft.com/office/officeart/2005/8/layout/process4"/>
    <dgm:cxn modelId="{B7C50EA1-1742-4B46-890D-7A5C070E0677}" type="presParOf" srcId="{4B70E303-D63B-4A38-81CF-89619704C586}" destId="{EA08EAB7-5082-4169-8ADD-5BEEA56F645F}" srcOrd="0" destOrd="0" presId="urn:microsoft.com/office/officeart/2005/8/layout/process4"/>
    <dgm:cxn modelId="{2B631A71-7BB1-4901-8A2E-A8A2F4ED3E05}" type="presParOf" srcId="{E4E339D2-6923-4875-926E-1295DB4E9B06}" destId="{BA01B641-14FE-442F-94EE-DAFFEDC3EE0A}" srcOrd="3" destOrd="0" presId="urn:microsoft.com/office/officeart/2005/8/layout/process4"/>
    <dgm:cxn modelId="{AA40A918-B38D-44FF-B7B8-793184A4E4D2}" type="presParOf" srcId="{E4E339D2-6923-4875-926E-1295DB4E9B06}" destId="{85853A48-5E06-4EF2-8CEA-6E87CD06B537}" srcOrd="4" destOrd="0" presId="urn:microsoft.com/office/officeart/2005/8/layout/process4"/>
    <dgm:cxn modelId="{58C6F613-9E67-4341-B13F-C12271BE67A9}" type="presParOf" srcId="{85853A48-5E06-4EF2-8CEA-6E87CD06B537}" destId="{5E95D3E1-0C35-47ED-9DE9-0C00BB23246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2C82BE-8CA0-4DA4-B75B-1DED7D65ABF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B15CA48-4637-46FF-BAF9-B54FFBE902DB}">
      <dgm:prSet phldrT="[Texto]"/>
      <dgm:spPr/>
      <dgm:t>
        <a:bodyPr/>
        <a:lstStyle/>
        <a:p>
          <a:r>
            <a:rPr lang="es-MX" dirty="0" smtClean="0"/>
            <a:t>Evaluación de la mejora. Repensar la función directiva</a:t>
          </a:r>
          <a:endParaRPr lang="es-MX" dirty="0"/>
        </a:p>
      </dgm:t>
    </dgm:pt>
    <dgm:pt modelId="{9C1D63E7-74E9-43C9-814F-B147ACBA7B92}" type="parTrans" cxnId="{13E7CE05-EC59-4CA5-AB8D-1A673EF325BC}">
      <dgm:prSet/>
      <dgm:spPr/>
      <dgm:t>
        <a:bodyPr/>
        <a:lstStyle/>
        <a:p>
          <a:endParaRPr lang="es-MX"/>
        </a:p>
      </dgm:t>
    </dgm:pt>
    <dgm:pt modelId="{9B8B5FED-2642-449D-B62A-B7513D8DF10C}" type="sibTrans" cxnId="{13E7CE05-EC59-4CA5-AB8D-1A673EF325BC}">
      <dgm:prSet/>
      <dgm:spPr/>
      <dgm:t>
        <a:bodyPr/>
        <a:lstStyle/>
        <a:p>
          <a:endParaRPr lang="es-MX"/>
        </a:p>
      </dgm:t>
    </dgm:pt>
    <dgm:pt modelId="{574E710F-380E-47BA-BA5F-20B0AA1921E8}">
      <dgm:prSet/>
      <dgm:spPr/>
      <dgm:t>
        <a:bodyPr/>
        <a:lstStyle/>
        <a:p>
          <a:endParaRPr lang="es-MX"/>
        </a:p>
      </dgm:t>
    </dgm:pt>
    <dgm:pt modelId="{8CB19D20-88B4-4F06-AD0C-0770330D9328}" type="parTrans" cxnId="{0CD75046-C0DA-42B9-9699-AF60644A7444}">
      <dgm:prSet/>
      <dgm:spPr/>
      <dgm:t>
        <a:bodyPr/>
        <a:lstStyle/>
        <a:p>
          <a:endParaRPr lang="es-MX"/>
        </a:p>
      </dgm:t>
    </dgm:pt>
    <dgm:pt modelId="{13C5E955-A53B-49DD-9343-5B5A0B1B58FA}" type="sibTrans" cxnId="{0CD75046-C0DA-42B9-9699-AF60644A7444}">
      <dgm:prSet/>
      <dgm:spPr/>
      <dgm:t>
        <a:bodyPr/>
        <a:lstStyle/>
        <a:p>
          <a:endParaRPr lang="es-MX"/>
        </a:p>
      </dgm:t>
    </dgm:pt>
    <dgm:pt modelId="{D2E73A89-91A9-4D2B-AFA5-4F5BA0EBE633}">
      <dgm:prSet/>
      <dgm:spPr/>
      <dgm:t>
        <a:bodyPr/>
        <a:lstStyle/>
        <a:p>
          <a:endParaRPr lang="es-MX"/>
        </a:p>
      </dgm:t>
    </dgm:pt>
    <dgm:pt modelId="{3B5C4F4F-A765-441A-A6B0-210D43E3A55E}" type="parTrans" cxnId="{A28267BC-5568-4601-A887-D9E9C6C6C7D2}">
      <dgm:prSet/>
      <dgm:spPr/>
      <dgm:t>
        <a:bodyPr/>
        <a:lstStyle/>
        <a:p>
          <a:endParaRPr lang="es-MX"/>
        </a:p>
      </dgm:t>
    </dgm:pt>
    <dgm:pt modelId="{F8B520B6-3C4B-47BE-9837-611B9C7A3391}" type="sibTrans" cxnId="{A28267BC-5568-4601-A887-D9E9C6C6C7D2}">
      <dgm:prSet/>
      <dgm:spPr/>
      <dgm:t>
        <a:bodyPr/>
        <a:lstStyle/>
        <a:p>
          <a:endParaRPr lang="es-MX"/>
        </a:p>
      </dgm:t>
    </dgm:pt>
    <dgm:pt modelId="{AE5AD662-A270-4411-B3C8-49E3D081F807}">
      <dgm:prSet/>
      <dgm:spPr/>
      <dgm:t>
        <a:bodyPr/>
        <a:lstStyle/>
        <a:p>
          <a:endParaRPr lang="es-MX"/>
        </a:p>
      </dgm:t>
    </dgm:pt>
    <dgm:pt modelId="{6BDFF234-2183-49CC-B619-F9AEA2D6D780}" type="parTrans" cxnId="{12BC936D-D958-4B33-9EA5-A318D676E7B1}">
      <dgm:prSet/>
      <dgm:spPr/>
      <dgm:t>
        <a:bodyPr/>
        <a:lstStyle/>
        <a:p>
          <a:endParaRPr lang="es-MX"/>
        </a:p>
      </dgm:t>
    </dgm:pt>
    <dgm:pt modelId="{492FE710-6238-4058-AF2E-3C54BFEB1B8C}" type="sibTrans" cxnId="{12BC936D-D958-4B33-9EA5-A318D676E7B1}">
      <dgm:prSet/>
      <dgm:spPr/>
      <dgm:t>
        <a:bodyPr/>
        <a:lstStyle/>
        <a:p>
          <a:endParaRPr lang="es-MX"/>
        </a:p>
      </dgm:t>
    </dgm:pt>
    <dgm:pt modelId="{C9091AF4-0D70-4999-8B41-B675FFE7A4A3}">
      <dgm:prSet custT="1"/>
      <dgm:spPr/>
      <dgm:t>
        <a:bodyPr/>
        <a:lstStyle/>
        <a:p>
          <a:r>
            <a:rPr lang="es-MX" sz="3600" dirty="0" smtClean="0"/>
            <a:t>relatorías</a:t>
          </a:r>
          <a:endParaRPr lang="es-MX" sz="3600" dirty="0"/>
        </a:p>
      </dgm:t>
    </dgm:pt>
    <dgm:pt modelId="{1DBBC28B-E2C0-4342-98BE-98C8054C27A5}" type="parTrans" cxnId="{A8BBD5F2-B74E-4D92-9723-DE3D3F21F75A}">
      <dgm:prSet/>
      <dgm:spPr/>
      <dgm:t>
        <a:bodyPr/>
        <a:lstStyle/>
        <a:p>
          <a:endParaRPr lang="es-MX"/>
        </a:p>
      </dgm:t>
    </dgm:pt>
    <dgm:pt modelId="{4CF66B2A-B55F-48BF-9996-C3C3A98786E0}" type="sibTrans" cxnId="{A8BBD5F2-B74E-4D92-9723-DE3D3F21F75A}">
      <dgm:prSet/>
      <dgm:spPr/>
      <dgm:t>
        <a:bodyPr/>
        <a:lstStyle/>
        <a:p>
          <a:endParaRPr lang="es-MX"/>
        </a:p>
      </dgm:t>
    </dgm:pt>
    <dgm:pt modelId="{494045FB-F4CA-46E4-8A46-AF14DB7E5233}">
      <dgm:prSet custT="1"/>
      <dgm:spPr/>
      <dgm:t>
        <a:bodyPr/>
        <a:lstStyle/>
        <a:p>
          <a:r>
            <a:rPr lang="es-MX" sz="4000" dirty="0" smtClean="0"/>
            <a:t>agendas</a:t>
          </a:r>
          <a:endParaRPr lang="es-MX" sz="4000" dirty="0"/>
        </a:p>
      </dgm:t>
    </dgm:pt>
    <dgm:pt modelId="{BDDE1F25-7AD9-4585-ADB6-C69210A7403B}" type="parTrans" cxnId="{7F181458-05D2-4A41-BAE0-9CDD233F9F0C}">
      <dgm:prSet/>
      <dgm:spPr/>
      <dgm:t>
        <a:bodyPr/>
        <a:lstStyle/>
        <a:p>
          <a:endParaRPr lang="es-MX"/>
        </a:p>
      </dgm:t>
    </dgm:pt>
    <dgm:pt modelId="{08384A0E-A433-40C3-B9AC-9F75A7C9629A}" type="sibTrans" cxnId="{7F181458-05D2-4A41-BAE0-9CDD233F9F0C}">
      <dgm:prSet/>
      <dgm:spPr/>
      <dgm:t>
        <a:bodyPr/>
        <a:lstStyle/>
        <a:p>
          <a:endParaRPr lang="es-MX"/>
        </a:p>
      </dgm:t>
    </dgm:pt>
    <dgm:pt modelId="{564E8C70-981D-4AB3-A790-3E3522C23915}">
      <dgm:prSet/>
      <dgm:spPr/>
      <dgm:t>
        <a:bodyPr/>
        <a:lstStyle/>
        <a:p>
          <a:endParaRPr lang="es-MX"/>
        </a:p>
      </dgm:t>
    </dgm:pt>
    <dgm:pt modelId="{AE2F4EAD-95BE-4D4E-A42E-F498E25782B6}" type="parTrans" cxnId="{7D124EAD-899C-4AA8-A8DA-20015F231579}">
      <dgm:prSet/>
      <dgm:spPr/>
      <dgm:t>
        <a:bodyPr/>
        <a:lstStyle/>
        <a:p>
          <a:endParaRPr lang="es-MX"/>
        </a:p>
      </dgm:t>
    </dgm:pt>
    <dgm:pt modelId="{0D146EFB-FF94-4D52-9955-23D6BA837AF9}" type="sibTrans" cxnId="{7D124EAD-899C-4AA8-A8DA-20015F231579}">
      <dgm:prSet/>
      <dgm:spPr/>
      <dgm:t>
        <a:bodyPr/>
        <a:lstStyle/>
        <a:p>
          <a:endParaRPr lang="es-MX"/>
        </a:p>
      </dgm:t>
    </dgm:pt>
    <dgm:pt modelId="{F6040676-4784-4A77-880A-90C38A997AB5}">
      <dgm:prSet/>
      <dgm:spPr/>
      <dgm:t>
        <a:bodyPr/>
        <a:lstStyle/>
        <a:p>
          <a:endParaRPr lang="es-MX"/>
        </a:p>
      </dgm:t>
    </dgm:pt>
    <dgm:pt modelId="{10882712-6BCE-42B5-86D9-5771F829BF11}" type="parTrans" cxnId="{640BE925-CE8B-4704-8E37-2916466E6050}">
      <dgm:prSet/>
      <dgm:spPr/>
      <dgm:t>
        <a:bodyPr/>
        <a:lstStyle/>
        <a:p>
          <a:endParaRPr lang="es-MX"/>
        </a:p>
      </dgm:t>
    </dgm:pt>
    <dgm:pt modelId="{86F5C19E-0896-478C-9354-E57218758FCD}" type="sibTrans" cxnId="{640BE925-CE8B-4704-8E37-2916466E6050}">
      <dgm:prSet/>
      <dgm:spPr/>
      <dgm:t>
        <a:bodyPr/>
        <a:lstStyle/>
        <a:p>
          <a:endParaRPr lang="es-MX"/>
        </a:p>
      </dgm:t>
    </dgm:pt>
    <dgm:pt modelId="{A4343659-4894-45BE-81D4-0B1E0CE11E45}" type="pres">
      <dgm:prSet presAssocID="{652C82BE-8CA0-4DA4-B75B-1DED7D65ABF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3C17986-8A15-4758-A2AF-FAE945BCB003}" type="pres">
      <dgm:prSet presAssocID="{3B15CA48-4637-46FF-BAF9-B54FFBE902DB}" presName="centerShape" presStyleLbl="node0" presStyleIdx="0" presStyleCnt="1" custLinFactNeighborY="4659"/>
      <dgm:spPr/>
      <dgm:t>
        <a:bodyPr/>
        <a:lstStyle/>
        <a:p>
          <a:endParaRPr lang="es-MX"/>
        </a:p>
      </dgm:t>
    </dgm:pt>
    <dgm:pt modelId="{00DF8A9E-6AA2-43BE-882B-5F95BE14F77A}" type="pres">
      <dgm:prSet presAssocID="{1DBBC28B-E2C0-4342-98BE-98C8054C27A5}" presName="parTrans" presStyleLbl="bgSibTrans2D1" presStyleIdx="0" presStyleCnt="2"/>
      <dgm:spPr/>
      <dgm:t>
        <a:bodyPr/>
        <a:lstStyle/>
        <a:p>
          <a:endParaRPr lang="es-MX"/>
        </a:p>
      </dgm:t>
    </dgm:pt>
    <dgm:pt modelId="{0AD41DF9-14DB-4A6D-B1C5-395DC3AD159D}" type="pres">
      <dgm:prSet presAssocID="{C9091AF4-0D70-4999-8B41-B675FFE7A4A3}" presName="node" presStyleLbl="node1" presStyleIdx="0" presStyleCnt="2" custScaleX="93238" custScaleY="636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669C5-B94C-437B-9360-91B2F321117A}" type="pres">
      <dgm:prSet presAssocID="{BDDE1F25-7AD9-4585-ADB6-C69210A7403B}" presName="parTrans" presStyleLbl="bgSibTrans2D1" presStyleIdx="1" presStyleCnt="2"/>
      <dgm:spPr/>
      <dgm:t>
        <a:bodyPr/>
        <a:lstStyle/>
        <a:p>
          <a:endParaRPr lang="es-MX"/>
        </a:p>
      </dgm:t>
    </dgm:pt>
    <dgm:pt modelId="{811ACDCB-D377-420F-88EB-F2F2DAAD9B97}" type="pres">
      <dgm:prSet presAssocID="{494045FB-F4CA-46E4-8A46-AF14DB7E5233}" presName="node" presStyleLbl="node1" presStyleIdx="1" presStyleCnt="2" custScaleY="70171" custRadScaleRad="101861" custRadScaleInc="-1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993CEFD-7CC3-4B84-BFEF-7BFDB219A7E9}" type="presOf" srcId="{C9091AF4-0D70-4999-8B41-B675FFE7A4A3}" destId="{0AD41DF9-14DB-4A6D-B1C5-395DC3AD159D}" srcOrd="0" destOrd="0" presId="urn:microsoft.com/office/officeart/2005/8/layout/radial4"/>
    <dgm:cxn modelId="{8109F4F0-1AE0-4B24-B0FB-33C05C195EA9}" type="presOf" srcId="{BDDE1F25-7AD9-4585-ADB6-C69210A7403B}" destId="{B6E669C5-B94C-437B-9360-91B2F321117A}" srcOrd="0" destOrd="0" presId="urn:microsoft.com/office/officeart/2005/8/layout/radial4"/>
    <dgm:cxn modelId="{7D124EAD-899C-4AA8-A8DA-20015F231579}" srcId="{652C82BE-8CA0-4DA4-B75B-1DED7D65ABF1}" destId="{564E8C70-981D-4AB3-A790-3E3522C23915}" srcOrd="4" destOrd="0" parTransId="{AE2F4EAD-95BE-4D4E-A42E-F498E25782B6}" sibTransId="{0D146EFB-FF94-4D52-9955-23D6BA837AF9}"/>
    <dgm:cxn modelId="{12BC936D-D958-4B33-9EA5-A318D676E7B1}" srcId="{652C82BE-8CA0-4DA4-B75B-1DED7D65ABF1}" destId="{AE5AD662-A270-4411-B3C8-49E3D081F807}" srcOrd="1" destOrd="0" parTransId="{6BDFF234-2183-49CC-B619-F9AEA2D6D780}" sibTransId="{492FE710-6238-4058-AF2E-3C54BFEB1B8C}"/>
    <dgm:cxn modelId="{A28267BC-5568-4601-A887-D9E9C6C6C7D2}" srcId="{652C82BE-8CA0-4DA4-B75B-1DED7D65ABF1}" destId="{D2E73A89-91A9-4D2B-AFA5-4F5BA0EBE633}" srcOrd="2" destOrd="0" parTransId="{3B5C4F4F-A765-441A-A6B0-210D43E3A55E}" sibTransId="{F8B520B6-3C4B-47BE-9837-611B9C7A3391}"/>
    <dgm:cxn modelId="{AB4C4086-DFA7-48FD-8FAA-3ED31340AB0C}" type="presOf" srcId="{1DBBC28B-E2C0-4342-98BE-98C8054C27A5}" destId="{00DF8A9E-6AA2-43BE-882B-5F95BE14F77A}" srcOrd="0" destOrd="0" presId="urn:microsoft.com/office/officeart/2005/8/layout/radial4"/>
    <dgm:cxn modelId="{DC795880-9A0C-453C-B112-58D6B8036666}" type="presOf" srcId="{3B15CA48-4637-46FF-BAF9-B54FFBE902DB}" destId="{03C17986-8A15-4758-A2AF-FAE945BCB003}" srcOrd="0" destOrd="0" presId="urn:microsoft.com/office/officeart/2005/8/layout/radial4"/>
    <dgm:cxn modelId="{0CD75046-C0DA-42B9-9699-AF60644A7444}" srcId="{652C82BE-8CA0-4DA4-B75B-1DED7D65ABF1}" destId="{574E710F-380E-47BA-BA5F-20B0AA1921E8}" srcOrd="3" destOrd="0" parTransId="{8CB19D20-88B4-4F06-AD0C-0770330D9328}" sibTransId="{13C5E955-A53B-49DD-9343-5B5A0B1B58FA}"/>
    <dgm:cxn modelId="{640BE925-CE8B-4704-8E37-2916466E6050}" srcId="{652C82BE-8CA0-4DA4-B75B-1DED7D65ABF1}" destId="{F6040676-4784-4A77-880A-90C38A997AB5}" srcOrd="5" destOrd="0" parTransId="{10882712-6BCE-42B5-86D9-5771F829BF11}" sibTransId="{86F5C19E-0896-478C-9354-E57218758FCD}"/>
    <dgm:cxn modelId="{A8BBD5F2-B74E-4D92-9723-DE3D3F21F75A}" srcId="{3B15CA48-4637-46FF-BAF9-B54FFBE902DB}" destId="{C9091AF4-0D70-4999-8B41-B675FFE7A4A3}" srcOrd="0" destOrd="0" parTransId="{1DBBC28B-E2C0-4342-98BE-98C8054C27A5}" sibTransId="{4CF66B2A-B55F-48BF-9996-C3C3A98786E0}"/>
    <dgm:cxn modelId="{13E7CE05-EC59-4CA5-AB8D-1A673EF325BC}" srcId="{652C82BE-8CA0-4DA4-B75B-1DED7D65ABF1}" destId="{3B15CA48-4637-46FF-BAF9-B54FFBE902DB}" srcOrd="0" destOrd="0" parTransId="{9C1D63E7-74E9-43C9-814F-B147ACBA7B92}" sibTransId="{9B8B5FED-2642-449D-B62A-B7513D8DF10C}"/>
    <dgm:cxn modelId="{88DFE614-756B-42E4-90FD-3AB80FA3A02E}" type="presOf" srcId="{494045FB-F4CA-46E4-8A46-AF14DB7E5233}" destId="{811ACDCB-D377-420F-88EB-F2F2DAAD9B97}" srcOrd="0" destOrd="0" presId="urn:microsoft.com/office/officeart/2005/8/layout/radial4"/>
    <dgm:cxn modelId="{7F181458-05D2-4A41-BAE0-9CDD233F9F0C}" srcId="{3B15CA48-4637-46FF-BAF9-B54FFBE902DB}" destId="{494045FB-F4CA-46E4-8A46-AF14DB7E5233}" srcOrd="1" destOrd="0" parTransId="{BDDE1F25-7AD9-4585-ADB6-C69210A7403B}" sibTransId="{08384A0E-A433-40C3-B9AC-9F75A7C9629A}"/>
    <dgm:cxn modelId="{2D39F473-3D14-4A7B-8A2B-E78942573005}" type="presOf" srcId="{652C82BE-8CA0-4DA4-B75B-1DED7D65ABF1}" destId="{A4343659-4894-45BE-81D4-0B1E0CE11E45}" srcOrd="0" destOrd="0" presId="urn:microsoft.com/office/officeart/2005/8/layout/radial4"/>
    <dgm:cxn modelId="{177A4087-99E9-495A-8801-5A1AEF565924}" type="presParOf" srcId="{A4343659-4894-45BE-81D4-0B1E0CE11E45}" destId="{03C17986-8A15-4758-A2AF-FAE945BCB003}" srcOrd="0" destOrd="0" presId="urn:microsoft.com/office/officeart/2005/8/layout/radial4"/>
    <dgm:cxn modelId="{18E67AD7-265A-4EEA-896F-13D7323B8349}" type="presParOf" srcId="{A4343659-4894-45BE-81D4-0B1E0CE11E45}" destId="{00DF8A9E-6AA2-43BE-882B-5F95BE14F77A}" srcOrd="1" destOrd="0" presId="urn:microsoft.com/office/officeart/2005/8/layout/radial4"/>
    <dgm:cxn modelId="{6BDDBF24-689D-44DF-9D1B-D03F58BFDD2D}" type="presParOf" srcId="{A4343659-4894-45BE-81D4-0B1E0CE11E45}" destId="{0AD41DF9-14DB-4A6D-B1C5-395DC3AD159D}" srcOrd="2" destOrd="0" presId="urn:microsoft.com/office/officeart/2005/8/layout/radial4"/>
    <dgm:cxn modelId="{64D9B72A-8589-4D28-81FE-D472C59DF748}" type="presParOf" srcId="{A4343659-4894-45BE-81D4-0B1E0CE11E45}" destId="{B6E669C5-B94C-437B-9360-91B2F321117A}" srcOrd="3" destOrd="0" presId="urn:microsoft.com/office/officeart/2005/8/layout/radial4"/>
    <dgm:cxn modelId="{23ECC258-3211-4FD3-84D1-EF2E62C4A142}" type="presParOf" srcId="{A4343659-4894-45BE-81D4-0B1E0CE11E45}" destId="{811ACDCB-D377-420F-88EB-F2F2DAAD9B9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7ADB44-7602-440E-BCBA-C6F9C73C14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3B92068-A85B-4ED7-9B00-41D4F9F1DE84}">
      <dgm:prSet custT="1"/>
      <dgm:spPr/>
      <dgm:t>
        <a:bodyPr/>
        <a:lstStyle/>
        <a:p>
          <a:pPr rtl="0"/>
          <a:r>
            <a:rPr lang="es-MX" sz="2000" dirty="0" smtClean="0"/>
            <a:t>Acciones realizadas en el ciclo escolar 2010-2011 del proyecto educativo de gestión o Plan estratégico de transformación escolar</a:t>
          </a:r>
          <a:r>
            <a:rPr lang="es-MX" sz="1700" dirty="0" smtClean="0"/>
            <a:t>.</a:t>
          </a:r>
          <a:endParaRPr lang="es-MX" sz="1700" dirty="0"/>
        </a:p>
      </dgm:t>
    </dgm:pt>
    <dgm:pt modelId="{2B867352-176D-451E-A511-8DB6172C51F3}" type="parTrans" cxnId="{069C851F-8737-49A6-8076-0179B08A28AF}">
      <dgm:prSet/>
      <dgm:spPr/>
      <dgm:t>
        <a:bodyPr/>
        <a:lstStyle/>
        <a:p>
          <a:endParaRPr lang="es-MX"/>
        </a:p>
      </dgm:t>
    </dgm:pt>
    <dgm:pt modelId="{7A3FFE35-1582-4A6F-BE5E-1D44A9234AB5}" type="sibTrans" cxnId="{069C851F-8737-49A6-8076-0179B08A28AF}">
      <dgm:prSet/>
      <dgm:spPr/>
      <dgm:t>
        <a:bodyPr/>
        <a:lstStyle/>
        <a:p>
          <a:endParaRPr lang="es-MX"/>
        </a:p>
      </dgm:t>
    </dgm:pt>
    <dgm:pt modelId="{8F0E5243-8070-4076-9C08-CE6E6A9D6709}">
      <dgm:prSet custT="1"/>
      <dgm:spPr/>
      <dgm:t>
        <a:bodyPr/>
        <a:lstStyle/>
        <a:p>
          <a:pPr rtl="0"/>
          <a:r>
            <a:rPr lang="es-ES" sz="2000" dirty="0" smtClean="0"/>
            <a:t>¿ Qué hicimos y cómo impactó?</a:t>
          </a:r>
          <a:endParaRPr lang="es-ES" sz="2000" dirty="0"/>
        </a:p>
      </dgm:t>
    </dgm:pt>
    <dgm:pt modelId="{34C44EFC-2D3C-4914-B3E7-C2D88C3837B4}" type="parTrans" cxnId="{FE42CA20-0288-4F33-82E3-D5AC549B5918}">
      <dgm:prSet/>
      <dgm:spPr/>
      <dgm:t>
        <a:bodyPr/>
        <a:lstStyle/>
        <a:p>
          <a:endParaRPr lang="es-MX"/>
        </a:p>
      </dgm:t>
    </dgm:pt>
    <dgm:pt modelId="{F49F56BE-0BC8-4C1F-803B-487DF56D761A}" type="sibTrans" cxnId="{FE42CA20-0288-4F33-82E3-D5AC549B5918}">
      <dgm:prSet/>
      <dgm:spPr/>
      <dgm:t>
        <a:bodyPr/>
        <a:lstStyle/>
        <a:p>
          <a:endParaRPr lang="es-MX"/>
        </a:p>
      </dgm:t>
    </dgm:pt>
    <dgm:pt modelId="{867D5847-8213-4C23-9484-F2E4A7D961D2}">
      <dgm:prSet custT="1"/>
      <dgm:spPr/>
      <dgm:t>
        <a:bodyPr/>
        <a:lstStyle/>
        <a:p>
          <a:pPr rtl="0"/>
          <a:r>
            <a:rPr lang="es-ES" sz="2000" dirty="0" smtClean="0"/>
            <a:t>¿ Qué dificultades se nos presentaron ?</a:t>
          </a:r>
          <a:endParaRPr lang="es-ES" sz="2000" dirty="0"/>
        </a:p>
      </dgm:t>
    </dgm:pt>
    <dgm:pt modelId="{457273D9-C685-43CA-BE06-2AD229799730}" type="parTrans" cxnId="{324B30A1-4728-40B3-8C9A-8D20A11281F9}">
      <dgm:prSet/>
      <dgm:spPr/>
      <dgm:t>
        <a:bodyPr/>
        <a:lstStyle/>
        <a:p>
          <a:endParaRPr lang="es-MX"/>
        </a:p>
      </dgm:t>
    </dgm:pt>
    <dgm:pt modelId="{E8CD528C-0CC0-4800-B795-A7FE44758C65}" type="sibTrans" cxnId="{324B30A1-4728-40B3-8C9A-8D20A11281F9}">
      <dgm:prSet/>
      <dgm:spPr/>
      <dgm:t>
        <a:bodyPr/>
        <a:lstStyle/>
        <a:p>
          <a:endParaRPr lang="es-MX"/>
        </a:p>
      </dgm:t>
    </dgm:pt>
    <dgm:pt modelId="{5913E3B7-A8BB-4051-85D7-587689D278E0}">
      <dgm:prSet custT="1"/>
      <dgm:spPr/>
      <dgm:t>
        <a:bodyPr/>
        <a:lstStyle/>
        <a:p>
          <a:pPr rtl="0"/>
          <a:r>
            <a:rPr lang="es-ES" sz="2000" dirty="0" smtClean="0"/>
            <a:t>¿ Que acciones resultaron exitosas ?</a:t>
          </a:r>
          <a:endParaRPr lang="es-ES" sz="2000" dirty="0"/>
        </a:p>
      </dgm:t>
    </dgm:pt>
    <dgm:pt modelId="{592AB4D6-3216-4832-A977-364667C50202}" type="parTrans" cxnId="{52B77475-9DF5-4C48-8AA3-5D406DA278DB}">
      <dgm:prSet/>
      <dgm:spPr/>
      <dgm:t>
        <a:bodyPr/>
        <a:lstStyle/>
        <a:p>
          <a:endParaRPr lang="es-MX"/>
        </a:p>
      </dgm:t>
    </dgm:pt>
    <dgm:pt modelId="{84845C9F-874C-4A3A-8CB1-00B2527A1B8B}" type="sibTrans" cxnId="{52B77475-9DF5-4C48-8AA3-5D406DA278DB}">
      <dgm:prSet/>
      <dgm:spPr/>
      <dgm:t>
        <a:bodyPr/>
        <a:lstStyle/>
        <a:p>
          <a:endParaRPr lang="es-MX"/>
        </a:p>
      </dgm:t>
    </dgm:pt>
    <dgm:pt modelId="{B6FE5405-21D5-4C01-BDE9-8A9ABA0B98B3}">
      <dgm:prSet/>
      <dgm:spPr/>
      <dgm:t>
        <a:bodyPr/>
        <a:lstStyle/>
        <a:p>
          <a:pPr rtl="0"/>
          <a:endParaRPr lang="es-ES" sz="1300" dirty="0"/>
        </a:p>
      </dgm:t>
    </dgm:pt>
    <dgm:pt modelId="{8D137BD0-71BA-47E9-85D9-367F8CBEC37A}" type="parTrans" cxnId="{B00607B7-9FA5-448A-A5A6-F53FB1CC8C4E}">
      <dgm:prSet/>
      <dgm:spPr/>
      <dgm:t>
        <a:bodyPr/>
        <a:lstStyle/>
        <a:p>
          <a:endParaRPr lang="es-MX"/>
        </a:p>
      </dgm:t>
    </dgm:pt>
    <dgm:pt modelId="{DCD163EA-3E15-4D01-B43C-B59E41ED8530}" type="sibTrans" cxnId="{B00607B7-9FA5-448A-A5A6-F53FB1CC8C4E}">
      <dgm:prSet/>
      <dgm:spPr/>
      <dgm:t>
        <a:bodyPr/>
        <a:lstStyle/>
        <a:p>
          <a:endParaRPr lang="es-MX"/>
        </a:p>
      </dgm:t>
    </dgm:pt>
    <dgm:pt modelId="{74D0A9D7-06E4-455D-8394-1F9949978976}">
      <dgm:prSet custT="1"/>
      <dgm:spPr/>
      <dgm:t>
        <a:bodyPr/>
        <a:lstStyle/>
        <a:p>
          <a:pPr rtl="0"/>
          <a:r>
            <a:rPr lang="es-ES" sz="2000" dirty="0" smtClean="0"/>
            <a:t>¿ Qué nos propusimos hacer ?</a:t>
          </a:r>
          <a:endParaRPr lang="es-ES" sz="2000" dirty="0"/>
        </a:p>
      </dgm:t>
    </dgm:pt>
    <dgm:pt modelId="{054F11CE-D000-45E7-91E7-805626D1E2F9}" type="sibTrans" cxnId="{029F8C54-14B1-4BE6-83DF-A0ACED97E666}">
      <dgm:prSet/>
      <dgm:spPr/>
      <dgm:t>
        <a:bodyPr/>
        <a:lstStyle/>
        <a:p>
          <a:endParaRPr lang="es-MX"/>
        </a:p>
      </dgm:t>
    </dgm:pt>
    <dgm:pt modelId="{B5CFAA12-CD38-4B41-8A1C-13F197D16CF7}" type="parTrans" cxnId="{029F8C54-14B1-4BE6-83DF-A0ACED97E666}">
      <dgm:prSet/>
      <dgm:spPr/>
      <dgm:t>
        <a:bodyPr/>
        <a:lstStyle/>
        <a:p>
          <a:endParaRPr lang="es-MX"/>
        </a:p>
      </dgm:t>
    </dgm:pt>
    <dgm:pt modelId="{297111FF-B28D-41C8-A67A-58067983F2E9}">
      <dgm:prSet custT="1"/>
      <dgm:spPr/>
      <dgm:t>
        <a:bodyPr/>
        <a:lstStyle/>
        <a:p>
          <a:pPr rtl="0"/>
          <a:r>
            <a:rPr lang="es-ES" sz="2000" dirty="0" smtClean="0"/>
            <a:t>¿Cuáles son nuestros resultados?</a:t>
          </a:r>
          <a:endParaRPr lang="es-ES" sz="2000" dirty="0"/>
        </a:p>
      </dgm:t>
    </dgm:pt>
    <dgm:pt modelId="{90BEB2CB-FE77-4031-AFAE-FD348259C83E}" type="parTrans" cxnId="{BDBB6917-0012-4384-8C8F-9EBE57A54F67}">
      <dgm:prSet/>
      <dgm:spPr/>
      <dgm:t>
        <a:bodyPr/>
        <a:lstStyle/>
        <a:p>
          <a:endParaRPr lang="es-MX"/>
        </a:p>
      </dgm:t>
    </dgm:pt>
    <dgm:pt modelId="{72A05A38-96DC-49ED-AC04-A30B07B04313}" type="sibTrans" cxnId="{BDBB6917-0012-4384-8C8F-9EBE57A54F67}">
      <dgm:prSet/>
      <dgm:spPr/>
      <dgm:t>
        <a:bodyPr/>
        <a:lstStyle/>
        <a:p>
          <a:endParaRPr lang="es-MX"/>
        </a:p>
      </dgm:t>
    </dgm:pt>
    <dgm:pt modelId="{C2ADA6AF-FCB5-4D20-9BE1-46144CB24FAC}">
      <dgm:prSet custT="1"/>
      <dgm:spPr/>
      <dgm:t>
        <a:bodyPr/>
        <a:lstStyle/>
        <a:p>
          <a:pPr rtl="0"/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 Qué cambiamos?</a:t>
          </a:r>
          <a:endParaRPr lang="es-ES" sz="2000" dirty="0"/>
        </a:p>
      </dgm:t>
    </dgm:pt>
    <dgm:pt modelId="{37984BF2-2F9B-4FA1-8136-8EA146AFC0B8}" type="parTrans" cxnId="{9C610C2A-948D-48B0-BF4C-10F53194525D}">
      <dgm:prSet/>
      <dgm:spPr/>
      <dgm:t>
        <a:bodyPr/>
        <a:lstStyle/>
        <a:p>
          <a:endParaRPr lang="es-MX"/>
        </a:p>
      </dgm:t>
    </dgm:pt>
    <dgm:pt modelId="{B3398933-EC5A-4B60-81D0-3024B4C2DF81}" type="sibTrans" cxnId="{9C610C2A-948D-48B0-BF4C-10F53194525D}">
      <dgm:prSet/>
      <dgm:spPr/>
      <dgm:t>
        <a:bodyPr/>
        <a:lstStyle/>
        <a:p>
          <a:endParaRPr lang="es-MX"/>
        </a:p>
      </dgm:t>
    </dgm:pt>
    <dgm:pt modelId="{3A77616F-B8A6-4F72-AA96-F3A354A8A409}">
      <dgm:prSet custT="1"/>
      <dgm:spPr/>
      <dgm:t>
        <a:bodyPr/>
        <a:lstStyle/>
        <a:p>
          <a:pPr rtl="0"/>
          <a:r>
            <a:rPr lang="es-MX" sz="2000" i="1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Qué</a:t>
          </a:r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 acciones mantenemos?</a:t>
          </a:r>
          <a:endParaRPr lang="es-ES" sz="2000" dirty="0"/>
        </a:p>
      </dgm:t>
    </dgm:pt>
    <dgm:pt modelId="{0718DF87-CC53-479D-97CA-19905B3DFAD2}" type="parTrans" cxnId="{69D74CF4-F821-422C-90FB-48601CD2D8A7}">
      <dgm:prSet/>
      <dgm:spPr/>
      <dgm:t>
        <a:bodyPr/>
        <a:lstStyle/>
        <a:p>
          <a:endParaRPr lang="es-MX"/>
        </a:p>
      </dgm:t>
    </dgm:pt>
    <dgm:pt modelId="{31E210BC-F368-4264-ADBA-401EED5C76C1}" type="sibTrans" cxnId="{69D74CF4-F821-422C-90FB-48601CD2D8A7}">
      <dgm:prSet/>
      <dgm:spPr/>
      <dgm:t>
        <a:bodyPr/>
        <a:lstStyle/>
        <a:p>
          <a:endParaRPr lang="es-MX"/>
        </a:p>
      </dgm:t>
    </dgm:pt>
    <dgm:pt modelId="{9CBE4DC1-57B2-47B6-8B76-629687B3E9D3}">
      <dgm:prSet custT="1"/>
      <dgm:spPr/>
      <dgm:t>
        <a:bodyPr/>
        <a:lstStyle/>
        <a:p>
          <a:r>
            <a:rPr lang="es-MX" sz="20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¿Cuál es nuestro compromiso?</a:t>
          </a:r>
          <a:endParaRPr lang="es-ES" sz="2000" dirty="0">
            <a:latin typeface="Book Antiqua" pitchFamily="18" charset="0"/>
            <a:ea typeface="Tahoma" pitchFamily="34" charset="0"/>
            <a:cs typeface="Tahoma" pitchFamily="34" charset="0"/>
          </a:endParaRPr>
        </a:p>
      </dgm:t>
    </dgm:pt>
    <dgm:pt modelId="{8B422EF5-3EDD-47BD-A835-00DB3DB40E84}" type="parTrans" cxnId="{2393C8F3-40E4-48E6-B687-FE9288D0E1F8}">
      <dgm:prSet/>
      <dgm:spPr/>
      <dgm:t>
        <a:bodyPr/>
        <a:lstStyle/>
        <a:p>
          <a:endParaRPr lang="es-MX"/>
        </a:p>
      </dgm:t>
    </dgm:pt>
    <dgm:pt modelId="{420CBB06-6C81-4FF9-B414-6CF6E358407E}" type="sibTrans" cxnId="{2393C8F3-40E4-48E6-B687-FE9288D0E1F8}">
      <dgm:prSet/>
      <dgm:spPr/>
      <dgm:t>
        <a:bodyPr/>
        <a:lstStyle/>
        <a:p>
          <a:endParaRPr lang="es-MX"/>
        </a:p>
      </dgm:t>
    </dgm:pt>
    <dgm:pt modelId="{61664AF6-DF57-4E89-8452-ADB257831DB4}" type="pres">
      <dgm:prSet presAssocID="{E07ADB44-7602-440E-BCBA-C6F9C73C14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305A8D6-ECB2-4FB2-84B3-AF8862E2E22D}" type="pres">
      <dgm:prSet presAssocID="{D3B92068-A85B-4ED7-9B00-41D4F9F1DE84}" presName="parentText" presStyleLbl="node1" presStyleIdx="0" presStyleCnt="1" custScaleX="96460" custScaleY="7603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6A9FAD-150A-4D25-A87D-8966225F856B}" type="pres">
      <dgm:prSet presAssocID="{D3B92068-A85B-4ED7-9B00-41D4F9F1DE8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CCB83D-197D-450A-A6A4-83B7E0611AE8}" type="presOf" srcId="{D3B92068-A85B-4ED7-9B00-41D4F9F1DE84}" destId="{3305A8D6-ECB2-4FB2-84B3-AF8862E2E22D}" srcOrd="0" destOrd="0" presId="urn:microsoft.com/office/officeart/2005/8/layout/vList2"/>
    <dgm:cxn modelId="{52B77475-9DF5-4C48-8AA3-5D406DA278DB}" srcId="{D3B92068-A85B-4ED7-9B00-41D4F9F1DE84}" destId="{5913E3B7-A8BB-4051-85D7-587689D278E0}" srcOrd="4" destOrd="0" parTransId="{592AB4D6-3216-4832-A977-364667C50202}" sibTransId="{84845C9F-874C-4A3A-8CB1-00B2527A1B8B}"/>
    <dgm:cxn modelId="{2488D66F-2AB6-4236-8A54-240895AAF64D}" type="presOf" srcId="{74D0A9D7-06E4-455D-8394-1F9949978976}" destId="{BE6A9FAD-150A-4D25-A87D-8966225F856B}" srcOrd="0" destOrd="1" presId="urn:microsoft.com/office/officeart/2005/8/layout/vList2"/>
    <dgm:cxn modelId="{2393C8F3-40E4-48E6-B687-FE9288D0E1F8}" srcId="{D3B92068-A85B-4ED7-9B00-41D4F9F1DE84}" destId="{9CBE4DC1-57B2-47B6-8B76-629687B3E9D3}" srcOrd="8" destOrd="0" parTransId="{8B422EF5-3EDD-47BD-A835-00DB3DB40E84}" sibTransId="{420CBB06-6C81-4FF9-B414-6CF6E358407E}"/>
    <dgm:cxn modelId="{324B30A1-4728-40B3-8C9A-8D20A11281F9}" srcId="{D3B92068-A85B-4ED7-9B00-41D4F9F1DE84}" destId="{867D5847-8213-4C23-9484-F2E4A7D961D2}" srcOrd="3" destOrd="0" parTransId="{457273D9-C685-43CA-BE06-2AD229799730}" sibTransId="{E8CD528C-0CC0-4800-B795-A7FE44758C65}"/>
    <dgm:cxn modelId="{3D2F8D89-5D97-459E-BC3F-5481DE00E587}" type="presOf" srcId="{C2ADA6AF-FCB5-4D20-9BE1-46144CB24FAC}" destId="{BE6A9FAD-150A-4D25-A87D-8966225F856B}" srcOrd="0" destOrd="6" presId="urn:microsoft.com/office/officeart/2005/8/layout/vList2"/>
    <dgm:cxn modelId="{4B376D97-3C2C-4B1B-9F2F-DC1CB5454AFB}" type="presOf" srcId="{3A77616F-B8A6-4F72-AA96-F3A354A8A409}" destId="{BE6A9FAD-150A-4D25-A87D-8966225F856B}" srcOrd="0" destOrd="7" presId="urn:microsoft.com/office/officeart/2005/8/layout/vList2"/>
    <dgm:cxn modelId="{34942DF4-CD71-440B-8888-3740C34E8418}" type="presOf" srcId="{867D5847-8213-4C23-9484-F2E4A7D961D2}" destId="{BE6A9FAD-150A-4D25-A87D-8966225F856B}" srcOrd="0" destOrd="3" presId="urn:microsoft.com/office/officeart/2005/8/layout/vList2"/>
    <dgm:cxn modelId="{029F8C54-14B1-4BE6-83DF-A0ACED97E666}" srcId="{D3B92068-A85B-4ED7-9B00-41D4F9F1DE84}" destId="{74D0A9D7-06E4-455D-8394-1F9949978976}" srcOrd="1" destOrd="0" parTransId="{B5CFAA12-CD38-4B41-8A1C-13F197D16CF7}" sibTransId="{054F11CE-D000-45E7-91E7-805626D1E2F9}"/>
    <dgm:cxn modelId="{11272DC1-5A9E-4DB6-BFAE-1A0E5498B2C6}" type="presOf" srcId="{B6FE5405-21D5-4C01-BDE9-8A9ABA0B98B3}" destId="{BE6A9FAD-150A-4D25-A87D-8966225F856B}" srcOrd="0" destOrd="0" presId="urn:microsoft.com/office/officeart/2005/8/layout/vList2"/>
    <dgm:cxn modelId="{9C610C2A-948D-48B0-BF4C-10F53194525D}" srcId="{D3B92068-A85B-4ED7-9B00-41D4F9F1DE84}" destId="{C2ADA6AF-FCB5-4D20-9BE1-46144CB24FAC}" srcOrd="6" destOrd="0" parTransId="{37984BF2-2F9B-4FA1-8136-8EA146AFC0B8}" sibTransId="{B3398933-EC5A-4B60-81D0-3024B4C2DF81}"/>
    <dgm:cxn modelId="{259A7D82-EE0B-4588-9B11-FE43A616C953}" type="presOf" srcId="{297111FF-B28D-41C8-A67A-58067983F2E9}" destId="{BE6A9FAD-150A-4D25-A87D-8966225F856B}" srcOrd="0" destOrd="5" presId="urn:microsoft.com/office/officeart/2005/8/layout/vList2"/>
    <dgm:cxn modelId="{E57C737A-3CC6-4C69-BC98-793A668CACE6}" type="presOf" srcId="{5913E3B7-A8BB-4051-85D7-587689D278E0}" destId="{BE6A9FAD-150A-4D25-A87D-8966225F856B}" srcOrd="0" destOrd="4" presId="urn:microsoft.com/office/officeart/2005/8/layout/vList2"/>
    <dgm:cxn modelId="{21ABE788-0B86-4272-AEFA-9E3507E4FD20}" type="presOf" srcId="{8F0E5243-8070-4076-9C08-CE6E6A9D6709}" destId="{BE6A9FAD-150A-4D25-A87D-8966225F856B}" srcOrd="0" destOrd="2" presId="urn:microsoft.com/office/officeart/2005/8/layout/vList2"/>
    <dgm:cxn modelId="{BDBB6917-0012-4384-8C8F-9EBE57A54F67}" srcId="{D3B92068-A85B-4ED7-9B00-41D4F9F1DE84}" destId="{297111FF-B28D-41C8-A67A-58067983F2E9}" srcOrd="5" destOrd="0" parTransId="{90BEB2CB-FE77-4031-AFAE-FD348259C83E}" sibTransId="{72A05A38-96DC-49ED-AC04-A30B07B04313}"/>
    <dgm:cxn modelId="{FE42CA20-0288-4F33-82E3-D5AC549B5918}" srcId="{D3B92068-A85B-4ED7-9B00-41D4F9F1DE84}" destId="{8F0E5243-8070-4076-9C08-CE6E6A9D6709}" srcOrd="2" destOrd="0" parTransId="{34C44EFC-2D3C-4914-B3E7-C2D88C3837B4}" sibTransId="{F49F56BE-0BC8-4C1F-803B-487DF56D761A}"/>
    <dgm:cxn modelId="{2B668AC1-9E48-40CF-91CD-9B32864C2165}" type="presOf" srcId="{9CBE4DC1-57B2-47B6-8B76-629687B3E9D3}" destId="{BE6A9FAD-150A-4D25-A87D-8966225F856B}" srcOrd="0" destOrd="8" presId="urn:microsoft.com/office/officeart/2005/8/layout/vList2"/>
    <dgm:cxn modelId="{069C851F-8737-49A6-8076-0179B08A28AF}" srcId="{E07ADB44-7602-440E-BCBA-C6F9C73C1487}" destId="{D3B92068-A85B-4ED7-9B00-41D4F9F1DE84}" srcOrd="0" destOrd="0" parTransId="{2B867352-176D-451E-A511-8DB6172C51F3}" sibTransId="{7A3FFE35-1582-4A6F-BE5E-1D44A9234AB5}"/>
    <dgm:cxn modelId="{B00607B7-9FA5-448A-A5A6-F53FB1CC8C4E}" srcId="{D3B92068-A85B-4ED7-9B00-41D4F9F1DE84}" destId="{B6FE5405-21D5-4C01-BDE9-8A9ABA0B98B3}" srcOrd="0" destOrd="0" parTransId="{8D137BD0-71BA-47E9-85D9-367F8CBEC37A}" sibTransId="{DCD163EA-3E15-4D01-B43C-B59E41ED8530}"/>
    <dgm:cxn modelId="{69D74CF4-F821-422C-90FB-48601CD2D8A7}" srcId="{D3B92068-A85B-4ED7-9B00-41D4F9F1DE84}" destId="{3A77616F-B8A6-4F72-AA96-F3A354A8A409}" srcOrd="7" destOrd="0" parTransId="{0718DF87-CC53-479D-97CA-19905B3DFAD2}" sibTransId="{31E210BC-F368-4264-ADBA-401EED5C76C1}"/>
    <dgm:cxn modelId="{F9B8AAAC-A900-415D-9093-4E6F5CD15D01}" type="presOf" srcId="{E07ADB44-7602-440E-BCBA-C6F9C73C1487}" destId="{61664AF6-DF57-4E89-8452-ADB257831DB4}" srcOrd="0" destOrd="0" presId="urn:microsoft.com/office/officeart/2005/8/layout/vList2"/>
    <dgm:cxn modelId="{04B5AF05-670B-44E9-BB0A-85CB51428B83}" type="presParOf" srcId="{61664AF6-DF57-4E89-8452-ADB257831DB4}" destId="{3305A8D6-ECB2-4FB2-84B3-AF8862E2E22D}" srcOrd="0" destOrd="0" presId="urn:microsoft.com/office/officeart/2005/8/layout/vList2"/>
    <dgm:cxn modelId="{04181019-F763-4081-9C60-1C6814C15BB7}" type="presParOf" srcId="{61664AF6-DF57-4E89-8452-ADB257831DB4}" destId="{BE6A9FAD-150A-4D25-A87D-8966225F85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C7741C-73DC-4E41-9B8B-D7586B4CBBE3}">
      <dsp:nvSpPr>
        <dsp:cNvPr id="0" name=""/>
        <dsp:cNvSpPr/>
      </dsp:nvSpPr>
      <dsp:spPr>
        <a:xfrm>
          <a:off x="2699283" y="1274"/>
          <a:ext cx="2516945" cy="15662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Recorrido por las </a:t>
          </a:r>
          <a:r>
            <a:rPr lang="es-MX" sz="1600" b="1" i="1" kern="1200" dirty="0" smtClean="0">
              <a:solidFill>
                <a:schemeClr val="tx1"/>
              </a:solidFill>
            </a:rPr>
            <a:t>evaluaciones del aprendizaje externas e internas </a:t>
          </a:r>
          <a:endParaRPr lang="es-MX" sz="800" kern="1200" dirty="0">
            <a:solidFill>
              <a:schemeClr val="tx1"/>
            </a:solidFill>
          </a:endParaRPr>
        </a:p>
      </dsp:txBody>
      <dsp:txXfrm>
        <a:off x="2699283" y="1274"/>
        <a:ext cx="2516945" cy="1566209"/>
      </dsp:txXfrm>
    </dsp:sp>
    <dsp:sp modelId="{372E3A4C-7219-4D14-9FE9-4CAFCF30DD1B}">
      <dsp:nvSpPr>
        <dsp:cNvPr id="0" name=""/>
        <dsp:cNvSpPr/>
      </dsp:nvSpPr>
      <dsp:spPr>
        <a:xfrm rot="2160000">
          <a:off x="4796150" y="1159077"/>
          <a:ext cx="82215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2160000">
        <a:off x="4796150" y="1159077"/>
        <a:ext cx="82215" cy="528595"/>
      </dsp:txXfrm>
    </dsp:sp>
    <dsp:sp modelId="{6E6C12B6-4B45-4F45-87AA-494F814F1F6B}">
      <dsp:nvSpPr>
        <dsp:cNvPr id="0" name=""/>
        <dsp:cNvSpPr/>
      </dsp:nvSpPr>
      <dsp:spPr>
        <a:xfrm>
          <a:off x="3780539" y="1382393"/>
          <a:ext cx="4156327" cy="1566209"/>
        </a:xfrm>
        <a:prstGeom prst="ellipse">
          <a:avLst/>
        </a:prstGeom>
        <a:solidFill>
          <a:schemeClr val="accent4">
            <a:hueOff val="4308971"/>
            <a:satOff val="-10901"/>
            <a:lumOff val="49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Indicadores de </a:t>
          </a:r>
          <a:r>
            <a:rPr lang="es-ES" sz="18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aprovechamiento</a:t>
          </a:r>
          <a:endParaRPr lang="es-ES" sz="18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Aprobación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Reprobación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Deserción</a:t>
          </a:r>
          <a:endParaRPr lang="es-ES" sz="1400" b="1" kern="1200" dirty="0">
            <a:solidFill>
              <a:schemeClr val="tx1"/>
            </a:solidFill>
            <a:latin typeface="Book Antiqua" pitchFamily="18" charset="0"/>
            <a:ea typeface="Tahoma" pitchFamily="34" charset="0"/>
            <a:cs typeface="Tahoma" pitchFamily="34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tx1"/>
              </a:solidFill>
              <a:latin typeface="Book Antiqua" pitchFamily="18" charset="0"/>
              <a:ea typeface="Tahoma" pitchFamily="34" charset="0"/>
              <a:cs typeface="Tahoma" pitchFamily="34" charset="0"/>
            </a:rPr>
            <a:t>Eficiencia terminal</a:t>
          </a:r>
          <a:endParaRPr lang="es-MX" sz="1400" b="1" kern="1200" dirty="0">
            <a:solidFill>
              <a:schemeClr val="tx1"/>
            </a:solidFill>
          </a:endParaRPr>
        </a:p>
      </dsp:txBody>
      <dsp:txXfrm>
        <a:off x="3780539" y="1382393"/>
        <a:ext cx="4156327" cy="1566209"/>
      </dsp:txXfrm>
    </dsp:sp>
    <dsp:sp modelId="{B0C97E9A-4708-4185-81CA-F1CCD53EAB69}">
      <dsp:nvSpPr>
        <dsp:cNvPr id="0" name=""/>
        <dsp:cNvSpPr/>
      </dsp:nvSpPr>
      <dsp:spPr>
        <a:xfrm rot="5455329">
          <a:off x="5663697" y="3008526"/>
          <a:ext cx="354365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308971"/>
            <a:satOff val="-10901"/>
            <a:lumOff val="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5455329">
        <a:off x="5663697" y="3008526"/>
        <a:ext cx="354365" cy="528595"/>
      </dsp:txXfrm>
    </dsp:sp>
    <dsp:sp modelId="{4154DD49-B063-476C-A774-4001BA893783}">
      <dsp:nvSpPr>
        <dsp:cNvPr id="0" name=""/>
        <dsp:cNvSpPr/>
      </dsp:nvSpPr>
      <dsp:spPr>
        <a:xfrm>
          <a:off x="4500485" y="3617079"/>
          <a:ext cx="2644497" cy="1566209"/>
        </a:xfrm>
        <a:prstGeom prst="ellipse">
          <a:avLst/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Ubicar o confirmar un </a:t>
          </a:r>
          <a:r>
            <a:rPr lang="es-MX" sz="1800" b="1" i="1" kern="1200" dirty="0" smtClean="0">
              <a:solidFill>
                <a:schemeClr val="tx1"/>
              </a:solidFill>
            </a:rPr>
            <a:t>problema de aprendizaje con base en evidencias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500485" y="3617079"/>
        <a:ext cx="2644497" cy="1566209"/>
      </dsp:txXfrm>
    </dsp:sp>
    <dsp:sp modelId="{11303C70-AC00-425D-93C6-D445E74FD6F4}">
      <dsp:nvSpPr>
        <dsp:cNvPr id="0" name=""/>
        <dsp:cNvSpPr/>
      </dsp:nvSpPr>
      <dsp:spPr>
        <a:xfrm rot="10799996">
          <a:off x="3977567" y="4135888"/>
          <a:ext cx="36952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0799996">
        <a:off x="3977567" y="4135888"/>
        <a:ext cx="369528" cy="528595"/>
      </dsp:txXfrm>
    </dsp:sp>
    <dsp:sp modelId="{DD22B0D0-5A6B-429E-884E-89733F185B56}">
      <dsp:nvSpPr>
        <dsp:cNvPr id="0" name=""/>
        <dsp:cNvSpPr/>
      </dsp:nvSpPr>
      <dsp:spPr>
        <a:xfrm>
          <a:off x="1447322" y="3617083"/>
          <a:ext cx="2355938" cy="1566209"/>
        </a:xfrm>
        <a:prstGeom prst="ellipse">
          <a:avLst/>
        </a:prstGeom>
        <a:solidFill>
          <a:schemeClr val="accent4">
            <a:hueOff val="12926913"/>
            <a:satOff val="-32702"/>
            <a:lumOff val="147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>
              <a:solidFill>
                <a:schemeClr val="tx1"/>
              </a:solidFill>
            </a:rPr>
            <a:t>Documentar las prácticas de enseñanza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1447322" y="3617083"/>
        <a:ext cx="2355938" cy="1566209"/>
      </dsp:txXfrm>
    </dsp:sp>
    <dsp:sp modelId="{6E98A31D-8982-49CA-AB7A-1172AFF5CBCD}">
      <dsp:nvSpPr>
        <dsp:cNvPr id="0" name=""/>
        <dsp:cNvSpPr/>
      </dsp:nvSpPr>
      <dsp:spPr>
        <a:xfrm rot="15343636">
          <a:off x="2156533" y="3030898"/>
          <a:ext cx="37531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2926913"/>
            <a:satOff val="-32702"/>
            <a:lumOff val="14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5343636">
        <a:off x="2156533" y="3030898"/>
        <a:ext cx="375318" cy="528595"/>
      </dsp:txXfrm>
    </dsp:sp>
    <dsp:sp modelId="{7141827E-64DC-4477-B550-D479421FDA4D}">
      <dsp:nvSpPr>
        <dsp:cNvPr id="0" name=""/>
        <dsp:cNvSpPr/>
      </dsp:nvSpPr>
      <dsp:spPr>
        <a:xfrm>
          <a:off x="560076" y="1382393"/>
          <a:ext cx="2993464" cy="1566209"/>
        </a:xfrm>
        <a:prstGeom prst="ellipse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>
              <a:solidFill>
                <a:schemeClr val="tx1"/>
              </a:solidFill>
            </a:rPr>
            <a:t>Sistematización la información sobre la práctica 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560076" y="1382393"/>
        <a:ext cx="2993464" cy="1566209"/>
      </dsp:txXfrm>
    </dsp:sp>
    <dsp:sp modelId="{B823C14C-86E1-4D5C-B57D-878C82C96F9E}">
      <dsp:nvSpPr>
        <dsp:cNvPr id="0" name=""/>
        <dsp:cNvSpPr/>
      </dsp:nvSpPr>
      <dsp:spPr>
        <a:xfrm rot="19440000">
          <a:off x="2964159" y="1192553"/>
          <a:ext cx="136038" cy="528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>
            <a:solidFill>
              <a:schemeClr val="tx1"/>
            </a:solidFill>
          </a:endParaRPr>
        </a:p>
      </dsp:txBody>
      <dsp:txXfrm rot="19440000">
        <a:off x="2964159" y="1192553"/>
        <a:ext cx="136038" cy="5285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692F2-98EB-43AB-8281-40ED6370F747}">
      <dsp:nvSpPr>
        <dsp:cNvPr id="0" name=""/>
        <dsp:cNvSpPr/>
      </dsp:nvSpPr>
      <dsp:spPr>
        <a:xfrm rot="10800000">
          <a:off x="667989" y="10"/>
          <a:ext cx="6080845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Los </a:t>
          </a:r>
          <a:r>
            <a:rPr lang="es-MX" sz="2000" b="1" i="1" kern="1200" dirty="0" smtClean="0"/>
            <a:t>factores asociados al problema de aprendizaje </a:t>
          </a:r>
          <a:endParaRPr lang="es-MX" sz="2000" kern="1200" dirty="0"/>
        </a:p>
      </dsp:txBody>
      <dsp:txXfrm rot="10800000">
        <a:off x="667989" y="10"/>
        <a:ext cx="6080845" cy="941444"/>
      </dsp:txXfrm>
    </dsp:sp>
    <dsp:sp modelId="{4FF62970-9A52-4332-84AF-F1C706AB4979}">
      <dsp:nvSpPr>
        <dsp:cNvPr id="0" name=""/>
        <dsp:cNvSpPr/>
      </dsp:nvSpPr>
      <dsp:spPr>
        <a:xfrm>
          <a:off x="144019" y="10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F908DB-6ADA-40F9-86B2-0C10C6D60AB1}">
      <dsp:nvSpPr>
        <dsp:cNvPr id="0" name=""/>
        <dsp:cNvSpPr/>
      </dsp:nvSpPr>
      <dsp:spPr>
        <a:xfrm rot="10800000">
          <a:off x="1047357" y="1222482"/>
          <a:ext cx="5505949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/>
            <a:t>Diálogo y acuerdos con el colectivo escolar sobre las prioridades de la escuela </a:t>
          </a:r>
          <a:endParaRPr lang="es-MX" sz="2000" kern="1200" dirty="0"/>
        </a:p>
      </dsp:txBody>
      <dsp:txXfrm rot="10800000">
        <a:off x="1047357" y="1222482"/>
        <a:ext cx="5505949" cy="941444"/>
      </dsp:txXfrm>
    </dsp:sp>
    <dsp:sp modelId="{AE06E71D-DFE6-4DBF-8950-AA2824A699A8}">
      <dsp:nvSpPr>
        <dsp:cNvPr id="0" name=""/>
        <dsp:cNvSpPr/>
      </dsp:nvSpPr>
      <dsp:spPr>
        <a:xfrm>
          <a:off x="360041" y="1222482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58EB0-03A4-4CFD-9814-E3000A0F164B}">
      <dsp:nvSpPr>
        <dsp:cNvPr id="0" name=""/>
        <dsp:cNvSpPr/>
      </dsp:nvSpPr>
      <dsp:spPr>
        <a:xfrm rot="10800000">
          <a:off x="939343" y="2444955"/>
          <a:ext cx="5649969" cy="94144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151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Ubicación de las </a:t>
          </a:r>
          <a:r>
            <a:rPr lang="es-MX" sz="2000" b="1" i="1" kern="1200" dirty="0" smtClean="0"/>
            <a:t>necesidades de cambio en las prácticas docentes y organizativas </a:t>
          </a:r>
          <a:endParaRPr lang="es-MX" sz="1600" kern="1200" dirty="0"/>
        </a:p>
      </dsp:txBody>
      <dsp:txXfrm rot="10800000">
        <a:off x="939343" y="2444955"/>
        <a:ext cx="5649969" cy="941444"/>
      </dsp:txXfrm>
    </dsp:sp>
    <dsp:sp modelId="{7306DECE-7A52-44C0-A05E-F88DAC441599}">
      <dsp:nvSpPr>
        <dsp:cNvPr id="0" name=""/>
        <dsp:cNvSpPr/>
      </dsp:nvSpPr>
      <dsp:spPr>
        <a:xfrm>
          <a:off x="504059" y="2444955"/>
          <a:ext cx="941444" cy="9414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FF26E3-2D4F-4D29-97C6-0C1EF560A6A7}">
      <dsp:nvSpPr>
        <dsp:cNvPr id="0" name=""/>
        <dsp:cNvSpPr/>
      </dsp:nvSpPr>
      <dsp:spPr>
        <a:xfrm>
          <a:off x="0" y="3406931"/>
          <a:ext cx="7715200" cy="1118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9. Documentación y evaluación de las acciones de mejora</a:t>
          </a:r>
          <a:endParaRPr lang="es-MX" sz="2700" kern="1200" dirty="0"/>
        </a:p>
      </dsp:txBody>
      <dsp:txXfrm>
        <a:off x="0" y="3406931"/>
        <a:ext cx="7715200" cy="1118231"/>
      </dsp:txXfrm>
    </dsp:sp>
    <dsp:sp modelId="{EA08EAB7-5082-4169-8ADD-5BEEA56F645F}">
      <dsp:nvSpPr>
        <dsp:cNvPr id="0" name=""/>
        <dsp:cNvSpPr/>
      </dsp:nvSpPr>
      <dsp:spPr>
        <a:xfrm rot="10800000">
          <a:off x="0" y="1703865"/>
          <a:ext cx="77152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8. Desarrollo de las acciones de mejora</a:t>
          </a:r>
          <a:endParaRPr lang="es-MX" sz="2700" kern="1200" dirty="0"/>
        </a:p>
      </dsp:txBody>
      <dsp:txXfrm rot="10800000">
        <a:off x="0" y="1703865"/>
        <a:ext cx="7715200" cy="1719839"/>
      </dsp:txXfrm>
    </dsp:sp>
    <dsp:sp modelId="{5E95D3E1-0C35-47ED-9DE9-0C00BB232466}">
      <dsp:nvSpPr>
        <dsp:cNvPr id="0" name=""/>
        <dsp:cNvSpPr/>
      </dsp:nvSpPr>
      <dsp:spPr>
        <a:xfrm rot="10800000">
          <a:off x="0" y="799"/>
          <a:ext cx="77152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7. Elaboración de agendas para cada acción entre asesor y director</a:t>
          </a:r>
          <a:endParaRPr lang="es-MX" sz="2700" kern="1200" dirty="0"/>
        </a:p>
      </dsp:txBody>
      <dsp:txXfrm rot="10800000">
        <a:off x="0" y="799"/>
        <a:ext cx="7715200" cy="17198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17986-8A15-4758-A2AF-FAE945BCB003}">
      <dsp:nvSpPr>
        <dsp:cNvPr id="0" name=""/>
        <dsp:cNvSpPr/>
      </dsp:nvSpPr>
      <dsp:spPr>
        <a:xfrm>
          <a:off x="2864478" y="2314245"/>
          <a:ext cx="2681847" cy="26818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Evaluación de la mejora. Repensar la función directiva</a:t>
          </a:r>
          <a:endParaRPr lang="es-MX" sz="2400" kern="1200" dirty="0"/>
        </a:p>
      </dsp:txBody>
      <dsp:txXfrm>
        <a:off x="2864478" y="2314245"/>
        <a:ext cx="2681847" cy="2681847"/>
      </dsp:txXfrm>
    </dsp:sp>
    <dsp:sp modelId="{00DF8A9E-6AA2-43BE-882B-5F95BE14F77A}">
      <dsp:nvSpPr>
        <dsp:cNvPr id="0" name=""/>
        <dsp:cNvSpPr/>
      </dsp:nvSpPr>
      <dsp:spPr>
        <a:xfrm rot="13148651">
          <a:off x="976064" y="1599555"/>
          <a:ext cx="2346798" cy="76432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41DF9-14DB-4A6D-B1C5-395DC3AD159D}">
      <dsp:nvSpPr>
        <dsp:cNvPr id="0" name=""/>
        <dsp:cNvSpPr/>
      </dsp:nvSpPr>
      <dsp:spPr>
        <a:xfrm>
          <a:off x="51684" y="592089"/>
          <a:ext cx="2375476" cy="12977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relatorías</a:t>
          </a:r>
          <a:endParaRPr lang="es-MX" sz="3600" kern="1200" dirty="0"/>
        </a:p>
      </dsp:txBody>
      <dsp:txXfrm>
        <a:off x="51684" y="592089"/>
        <a:ext cx="2375476" cy="1297785"/>
      </dsp:txXfrm>
    </dsp:sp>
    <dsp:sp modelId="{B6E669C5-B94C-437B-9360-91B2F321117A}">
      <dsp:nvSpPr>
        <dsp:cNvPr id="0" name=""/>
        <dsp:cNvSpPr/>
      </dsp:nvSpPr>
      <dsp:spPr>
        <a:xfrm rot="19172405">
          <a:off x="5043719" y="1527507"/>
          <a:ext cx="2416593" cy="76432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ACDCB-D377-420F-88EB-F2F2DAAD9B97}">
      <dsp:nvSpPr>
        <dsp:cNvPr id="0" name=""/>
        <dsp:cNvSpPr/>
      </dsp:nvSpPr>
      <dsp:spPr>
        <a:xfrm>
          <a:off x="5897484" y="410473"/>
          <a:ext cx="2547755" cy="1430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agendas</a:t>
          </a:r>
          <a:endParaRPr lang="es-MX" sz="4000" kern="1200" dirty="0"/>
        </a:p>
      </dsp:txBody>
      <dsp:txXfrm>
        <a:off x="5897484" y="410473"/>
        <a:ext cx="2547755" cy="14302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5A8D6-ECB2-4FB2-84B3-AF8862E2E22D}">
      <dsp:nvSpPr>
        <dsp:cNvPr id="0" name=""/>
        <dsp:cNvSpPr/>
      </dsp:nvSpPr>
      <dsp:spPr>
        <a:xfrm>
          <a:off x="141474" y="283489"/>
          <a:ext cx="7709939" cy="910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Acciones realizadas en el ciclo escolar 2010-2011 del proyecto educativo de gestión o Plan estratégico de transformación escolar</a:t>
          </a:r>
          <a:r>
            <a:rPr lang="es-MX" sz="1700" kern="1200" dirty="0" smtClean="0"/>
            <a:t>.</a:t>
          </a:r>
          <a:endParaRPr lang="es-MX" sz="1700" kern="1200" dirty="0"/>
        </a:p>
      </dsp:txBody>
      <dsp:txXfrm>
        <a:off x="141474" y="283489"/>
        <a:ext cx="7709939" cy="910948"/>
      </dsp:txXfrm>
    </dsp:sp>
    <dsp:sp modelId="{BE6A9FAD-150A-4D25-A87D-8966225F856B}">
      <dsp:nvSpPr>
        <dsp:cNvPr id="0" name=""/>
        <dsp:cNvSpPr/>
      </dsp:nvSpPr>
      <dsp:spPr>
        <a:xfrm>
          <a:off x="0" y="1194438"/>
          <a:ext cx="7992888" cy="291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25400" rIns="142240" bIns="2540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3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nos propusimos hacer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hicimos y cómo impactó?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Qué dificultades se nos presentaron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 Que acciones resultaron exitosas 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000" kern="1200" dirty="0" smtClean="0"/>
            <a:t>¿Cuáles son nuestros resultados?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 Qué cambiamos?</a:t>
          </a:r>
          <a:endParaRPr lang="es-E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i="1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Qué</a:t>
          </a: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 acciones mantenemos?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latin typeface="Book Antiqua" pitchFamily="18" charset="0"/>
              <a:ea typeface="Tahoma" pitchFamily="34" charset="0"/>
              <a:cs typeface="Tahoma" pitchFamily="34" charset="0"/>
            </a:rPr>
            <a:t>¿Cuál es nuestro compromiso?</a:t>
          </a:r>
          <a:endParaRPr lang="es-ES" sz="2000" kern="1200" dirty="0">
            <a:latin typeface="Book Antiqua" pitchFamily="18" charset="0"/>
            <a:ea typeface="Tahoma" pitchFamily="34" charset="0"/>
            <a:cs typeface="Tahoma" pitchFamily="34" charset="0"/>
          </a:endParaRPr>
        </a:p>
      </dsp:txBody>
      <dsp:txXfrm>
        <a:off x="0" y="1194438"/>
        <a:ext cx="7992888" cy="291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2691EF-10E9-47DE-B4C0-2940767BB3F4}" type="datetimeFigureOut">
              <a:rPr lang="es-MX" smtClean="0"/>
              <a:pPr/>
              <a:t>24/04/2012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1AAB49-0524-49C6-B189-8BFCA621FBA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RUTA DE MEJORA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PROFESIONALIZACIÓN DIRECTIVA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016" y="274638"/>
            <a:ext cx="8820472" cy="1143000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5. La </a:t>
            </a:r>
            <a:r>
              <a:rPr lang="es-MX" sz="3200" b="1" dirty="0"/>
              <a:t>implementación de la mejora. </a:t>
            </a:r>
            <a:r>
              <a:rPr lang="es-MX" sz="3200" b="1" dirty="0" smtClean="0"/>
              <a:t/>
            </a:r>
            <a:br>
              <a:rPr lang="es-MX" sz="3200" b="1" dirty="0" smtClean="0"/>
            </a:br>
            <a:r>
              <a:rPr lang="es-MX" sz="3200" b="1" dirty="0" smtClean="0"/>
              <a:t>Acciones </a:t>
            </a:r>
            <a:r>
              <a:rPr lang="es-MX" sz="3200" b="1" dirty="0"/>
              <a:t>y reacciones 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Propósitos específicos 	</a:t>
                      </a:r>
                    </a:p>
                    <a:p>
                      <a:endParaRPr lang="es-MX" sz="20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Contenidos /acciones de mejora 	</a:t>
                      </a:r>
                      <a:endParaRPr lang="es-MX" sz="20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1.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1.1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1.2 		</a:t>
                      </a:r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2.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2.2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2.3 		</a:t>
                      </a:r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3</a:t>
                      </a:r>
                      <a:endParaRPr lang="es-MX" sz="24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3.1 </a:t>
                      </a:r>
                    </a:p>
                    <a:p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3.2 	</a:t>
                      </a:r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2816"/>
          </a:xfrm>
        </p:spPr>
        <p:txBody>
          <a:bodyPr>
            <a:normAutofit fontScale="90000"/>
          </a:bodyPr>
          <a:lstStyle/>
          <a:p>
            <a:r>
              <a:rPr lang="es-MX" sz="3600" dirty="0" smtClean="0"/>
              <a:t>6. Cronograma: </a:t>
            </a:r>
            <a:br>
              <a:rPr lang="es-MX" sz="3600" dirty="0" smtClean="0"/>
            </a:br>
            <a:r>
              <a:rPr lang="es-MX" sz="3600" dirty="0" smtClean="0"/>
              <a:t>¿En qué espacios y tiempos se desarrollarán las acciones de mejora? </a:t>
            </a:r>
            <a:endParaRPr lang="es-MX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1352" y="2577048"/>
          <a:ext cx="72390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384"/>
                <a:gridCol w="2376264"/>
                <a:gridCol w="1584176"/>
                <a:gridCol w="158417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Acciones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Responsables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Espacio 	</a:t>
                      </a:r>
                    </a:p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Fecha</a:t>
                      </a:r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es-MX" sz="2800" dirty="0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7715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/>
              <a:t>Evaluación de la mejora. </a:t>
            </a:r>
            <a:br>
              <a:rPr lang="es-MX" sz="3200" b="1" dirty="0" smtClean="0"/>
            </a:br>
            <a:r>
              <a:rPr lang="es-MX" sz="3200" b="1" dirty="0" smtClean="0"/>
              <a:t>Repensar la función directiva 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347864" y="1509752"/>
            <a:ext cx="2304256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sz="2000" dirty="0" smtClean="0"/>
              <a:t>Si SE  ALCANZAN LOS OBJETIVOS ESPECÍFICOS, SE RESUELVE EL PROBLEMA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627784" y="2204864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 rot="10800000">
            <a:off x="5652120" y="2204865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 rot="16019614">
            <a:off x="4269544" y="3275341"/>
            <a:ext cx="66227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4261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s-MX" sz="2800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10. Identificar en colectivo las </a:t>
            </a:r>
            <a:r>
              <a:rPr lang="es-MX" sz="2800" b="1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posibles causas </a:t>
            </a:r>
            <a:r>
              <a:rPr lang="es-MX" sz="2800" dirty="0" smtClean="0">
                <a:latin typeface="Book Antiqua" pitchFamily="18" charset="0"/>
                <a:ea typeface="Tahoma" pitchFamily="34" charset="0"/>
                <a:cs typeface="Tahoma" pitchFamily="34" charset="0"/>
              </a:rPr>
              <a:t>que dieron origen a los resultados alcanzados</a:t>
            </a:r>
            <a:endParaRPr lang="es-MX" sz="28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51520" y="2060848"/>
          <a:ext cx="79928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95536" y="5313402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.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Revisar los resultados externos internos  (enlace, pisa, plisa, pruebas. Exámenes)</a:t>
            </a:r>
            <a:br>
              <a:rPr lang="es-MX" dirty="0" smtClean="0"/>
            </a:br>
            <a:r>
              <a:rPr lang="es-MX" dirty="0" smtClean="0"/>
              <a:t> </a:t>
            </a:r>
          </a:p>
          <a:p>
            <a:r>
              <a:rPr lang="es-MX" dirty="0" smtClean="0"/>
              <a:t>Registrar la observación de la practica  educativa de algunos docentes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4643747"/>
              </p:ext>
            </p:extLst>
          </p:nvPr>
        </p:nvGraphicFramePr>
        <p:xfrm>
          <a:off x="611560" y="1251808"/>
          <a:ext cx="7349306" cy="491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7812"/>
                <a:gridCol w="3971494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>
                          <a:solidFill>
                            <a:srgbClr val="003300"/>
                          </a:solidFill>
                        </a:rPr>
                        <a:t>Nombre del Centro</a:t>
                      </a:r>
                      <a:r>
                        <a:rPr lang="es-MX" sz="2000" baseline="0" dirty="0" smtClean="0">
                          <a:solidFill>
                            <a:srgbClr val="003300"/>
                          </a:solidFill>
                        </a:rPr>
                        <a:t> de trabajo</a:t>
                      </a:r>
                      <a:endParaRPr lang="es-MX" sz="20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20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>
                          <a:solidFill>
                            <a:srgbClr val="003300"/>
                          </a:solidFill>
                        </a:rPr>
                        <a:t>Nivel y modalidad</a:t>
                      </a:r>
                      <a:endParaRPr lang="es-MX" sz="20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20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Clave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Sector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Zona escolar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Turno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Ubicación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Nombre del director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Nombre del supervisor</a:t>
                      </a:r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Nombre del Jefe de Sector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Fecha de elaboración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rgbClr val="003300"/>
                          </a:solidFill>
                        </a:rPr>
                        <a:t>Período de ejecución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95536" y="1052736"/>
          <a:ext cx="8496947" cy="5033704"/>
        </p:xfrm>
        <a:graphic>
          <a:graphicData uri="http://schemas.openxmlformats.org/drawingml/2006/table">
            <a:tbl>
              <a:tblPr/>
              <a:tblGrid>
                <a:gridCol w="1431120"/>
                <a:gridCol w="1233180"/>
                <a:gridCol w="1430653"/>
                <a:gridCol w="1305651"/>
                <a:gridCol w="1440160"/>
                <a:gridCol w="1656183"/>
              </a:tblGrid>
              <a:tr h="606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TEMA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ACTIVIDAD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ESTRATEGIAS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TIEMPO DE REALIZACIÓN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MATERIALES A UTILIZAR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OBSERVACIONES/ TAREAS  O PRODUCTOS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Diseño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de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Aplicación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y análisis del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Diseño del plan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Seguimiento y Evaluación del plan de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732696"/>
          </a:xfrm>
        </p:spPr>
        <p:txBody>
          <a:bodyPr/>
          <a:lstStyle/>
          <a:p>
            <a:pPr algn="ctr"/>
            <a:r>
              <a:rPr lang="es-MX" dirty="0" smtClean="0"/>
              <a:t>PLAN DE MEJORA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36904" cy="1138138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1. Mirar </a:t>
            </a:r>
            <a:r>
              <a:rPr lang="es-MX" sz="3200" b="1" dirty="0"/>
              <a:t>el </a:t>
            </a:r>
            <a:r>
              <a:rPr lang="es-MX" sz="3200" b="1" dirty="0" smtClean="0"/>
              <a:t>aprendizaje: </a:t>
            </a:r>
            <a:r>
              <a:rPr lang="es-MX" sz="3200" b="1" dirty="0"/>
              <a:t>Tarea central de la dirección </a:t>
            </a:r>
            <a:endParaRPr lang="es-MX" sz="32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79512" y="1340768"/>
          <a:ext cx="8496944" cy="518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426170"/>
          </a:xfrm>
        </p:spPr>
        <p:txBody>
          <a:bodyPr>
            <a:normAutofit/>
          </a:bodyPr>
          <a:lstStyle/>
          <a:p>
            <a:r>
              <a:rPr lang="es-MX" b="1" dirty="0" smtClean="0"/>
              <a:t>2. La </a:t>
            </a:r>
            <a:r>
              <a:rPr lang="es-MX" b="1" dirty="0"/>
              <a:t>planeación de la mejora</a:t>
            </a:r>
            <a:r>
              <a:rPr lang="es-MX" b="1" dirty="0" smtClean="0"/>
              <a:t>.</a:t>
            </a:r>
            <a:br>
              <a:rPr lang="es-MX" b="1" dirty="0" smtClean="0"/>
            </a:br>
            <a:r>
              <a:rPr lang="es-MX" b="1" dirty="0" smtClean="0"/>
              <a:t> </a:t>
            </a:r>
            <a:r>
              <a:rPr lang="es-MX" b="1" dirty="0"/>
              <a:t>Las evidencias y los contextos </a:t>
            </a:r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187624" y="2274838"/>
          <a:ext cx="7416824" cy="3386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sz="40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COMPROMISOS Y METAS</a:t>
            </a:r>
            <a:endParaRPr lang="es-MX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4057" y="2007134"/>
            <a:ext cx="716428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Recuerda que las metas deben ser medibles, revisa la redacción para que refleje todo lo que pretendes alcanzar pero mencionando aspectos que se puedan expresar en porcentajes.</a:t>
            </a:r>
            <a:endParaRPr kumimoji="0" lang="es-MX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42048" cy="1440160"/>
          </a:xfrm>
        </p:spPr>
        <p:txBody>
          <a:bodyPr>
            <a:noAutofit/>
          </a:bodyPr>
          <a:lstStyle/>
          <a:p>
            <a:pPr lvl="0"/>
            <a:r>
              <a:rPr lang="es-MX" sz="32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ACTIVIDADES QUE PROPONGO REALIZAR CON EL COLECTIVO DE MI ESCUELA – ZONA – SECTOR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539552" y="4941168"/>
          <a:ext cx="7056784" cy="841248"/>
        </p:xfrm>
        <a:graphic>
          <a:graphicData uri="http://schemas.openxmlformats.org/drawingml/2006/table">
            <a:tbl>
              <a:tblPr/>
              <a:tblGrid>
                <a:gridCol w="1872208"/>
                <a:gridCol w="1655398"/>
                <a:gridCol w="1764589"/>
                <a:gridCol w="176458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ACTIVIDADES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TIEMPO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COORDINA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latin typeface="Calibri"/>
                          <a:ea typeface="Calibri"/>
                          <a:cs typeface="Times New Roman"/>
                        </a:rPr>
                        <a:t>EVIDENCIAS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1984772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Escribe libremente dando respuesta a las preguntas: 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Qué voy a hacer, cuándo, con quién, qué necesito y qué espero obtener.</a:t>
            </a:r>
            <a:endParaRPr kumimoji="0" lang="es-MX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42048" cy="626328"/>
          </a:xfrm>
        </p:spPr>
        <p:txBody>
          <a:bodyPr>
            <a:normAutofit/>
          </a:bodyPr>
          <a:lstStyle/>
          <a:p>
            <a:r>
              <a:rPr lang="es-MX" dirty="0" smtClean="0"/>
              <a:t>SEGUIMIENTO Y EVALUACIÓN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539552" y="184482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Plantea 3 fechas  para revisar el avance de lo propuesto, lo qué ha hecho falta, qué necesita enmendarse o mejorarse y en qué vamos bien</a:t>
            </a:r>
            <a:endParaRPr lang="es-MX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8686800" cy="660688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plan de mejora de la escuela  (Propuesta)</a:t>
            </a:r>
            <a:endParaRPr lang="es-MX" sz="28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23524" y="1124744"/>
          <a:ext cx="8496947" cy="5113968"/>
        </p:xfrm>
        <a:graphic>
          <a:graphicData uri="http://schemas.openxmlformats.org/drawingml/2006/table">
            <a:tbl>
              <a:tblPr/>
              <a:tblGrid>
                <a:gridCol w="1431120"/>
                <a:gridCol w="1233180"/>
                <a:gridCol w="1430653"/>
                <a:gridCol w="1305651"/>
                <a:gridCol w="1440160"/>
                <a:gridCol w="1656183"/>
              </a:tblGrid>
              <a:tr h="606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TEMA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ACTIVIDAD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ESTRATEGIAS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TIEMPO DE REALIZACIÓN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latin typeface="Calibri"/>
                          <a:ea typeface="Calibri"/>
                          <a:cs typeface="Times New Roman"/>
                        </a:rPr>
                        <a:t>MATERIALES A UTILIZAR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latin typeface="Calibri"/>
                          <a:ea typeface="Calibri"/>
                          <a:cs typeface="Times New Roman"/>
                        </a:rPr>
                        <a:t>OBSERVACIONES/ TAREAS  O PRODUCTOS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Diseño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de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latin typeface="Calibri"/>
                          <a:ea typeface="Calibri"/>
                          <a:cs typeface="Times New Roman"/>
                        </a:rPr>
                        <a:t>Aplicación </a:t>
                      </a:r>
                      <a:r>
                        <a:rPr lang="es-MX" sz="2000" dirty="0">
                          <a:latin typeface="Calibri"/>
                          <a:ea typeface="Calibri"/>
                          <a:cs typeface="Times New Roman"/>
                        </a:rPr>
                        <a:t>y análisis del diagnóstico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Diseño del plan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2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latin typeface="Calibri"/>
                          <a:ea typeface="Calibri"/>
                          <a:cs typeface="Times New Roman"/>
                        </a:rPr>
                        <a:t>Seguimiento y Evaluación del plan de mejora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068" marR="13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Autofit/>
          </a:bodyPr>
          <a:lstStyle/>
          <a:p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800" dirty="0" smtClean="0"/>
              <a:t>3.</a:t>
            </a:r>
            <a:r>
              <a:rPr lang="es-MX" sz="2400" b="1" dirty="0" smtClean="0"/>
              <a:t>Traducir </a:t>
            </a:r>
            <a:r>
              <a:rPr lang="es-MX" sz="2400" b="1" dirty="0"/>
              <a:t>el problema en un propósito general 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1397000"/>
          <a:ext cx="7488832" cy="476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746"/>
                <a:gridCol w="3295086"/>
              </a:tblGrid>
              <a:tr h="851982">
                <a:tc>
                  <a:txBody>
                    <a:bodyPr/>
                    <a:lstStyle/>
                    <a:p>
                      <a:pPr algn="ctr"/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Cambria"/>
                        </a:rPr>
                        <a:t>Problema de aprendizaje 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Cambria"/>
                        </a:rPr>
                        <a:t>Propósito general 	</a:t>
                      </a:r>
                    </a:p>
                  </a:txBody>
                  <a:tcPr/>
                </a:tc>
              </a:tr>
              <a:tr h="3916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Bajos resultados de aprendizaje en la asignatura de historia durante el ciclo escolar 2010-2011 (ENLACE: 478 puntos, aprovechamiento escolar 7.5 en historia) 	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6800" cy="706090"/>
          </a:xfrm>
        </p:spPr>
        <p:txBody>
          <a:bodyPr>
            <a:normAutofit fontScale="90000"/>
          </a:bodyPr>
          <a:lstStyle/>
          <a:p>
            <a:r>
              <a:rPr lang="es-MX" sz="3600" dirty="0" smtClean="0"/>
              <a:t>4.</a:t>
            </a:r>
            <a:r>
              <a:rPr lang="es-MX" sz="2700" b="1" dirty="0" smtClean="0"/>
              <a:t>Traducir </a:t>
            </a:r>
            <a:r>
              <a:rPr lang="es-MX" sz="2700" b="1" dirty="0"/>
              <a:t>las debilidades en propósitos específicos 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28" y="1124745"/>
          <a:ext cx="7848872" cy="5371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571"/>
                <a:gridCol w="2997301"/>
              </a:tblGrid>
              <a:tr h="976566"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Debilidades prioritarias </a:t>
                      </a:r>
                    </a:p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(Factores asociados y documentación de prácticas docentes)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Propósitos específicos 	</a:t>
                      </a:r>
                      <a:endParaRPr lang="es-MX" sz="2000" dirty="0"/>
                    </a:p>
                  </a:txBody>
                  <a:tcPr/>
                </a:tc>
              </a:tr>
              <a:tr h="1272495">
                <a:tc>
                  <a:txBody>
                    <a:bodyPr/>
                    <a:lstStyle/>
                    <a:p>
                      <a:endParaRPr lang="es-MX" sz="2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Los docentes manejan escasamente el enfoque didáctico de la historia de la RIEB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568424">
                <a:tc>
                  <a:txBody>
                    <a:bodyPr/>
                    <a:lstStyle/>
                    <a:p>
                      <a:endParaRPr lang="es-MX" sz="20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En los consejos técnicos no se lleva un seguimiento de los acuerdos pedagógicos. 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39099">
                <a:tc>
                  <a:txBody>
                    <a:bodyPr/>
                    <a:lstStyle/>
                    <a:p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Existe un escaso involucramiento por parte de las familias en los aprendizajes de sus hijos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661</TotalTime>
  <Words>599</Words>
  <Application>Microsoft Office PowerPoint</Application>
  <PresentationFormat>Presentación en pantalla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Opulento</vt:lpstr>
      <vt:lpstr>RUTA DE MEJORA</vt:lpstr>
      <vt:lpstr>1. Mirar el aprendizaje: Tarea central de la dirección </vt:lpstr>
      <vt:lpstr>2. La planeación de la mejora.  Las evidencias y los contextos </vt:lpstr>
      <vt:lpstr>COMPROMISOS Y METAS</vt:lpstr>
      <vt:lpstr>ACTIVIDADES QUE PROPONGO REALIZAR CON EL COLECTIVO DE MI ESCUELA – ZONA – SECTOR</vt:lpstr>
      <vt:lpstr>SEGUIMIENTO Y EVALUACIÓN</vt:lpstr>
      <vt:lpstr>El plan de mejora de la escuela  (Propuesta)</vt:lpstr>
      <vt:lpstr>           3.Traducir el problema en un propósito general </vt:lpstr>
      <vt:lpstr>4.Traducir las debilidades en propósitos específicos </vt:lpstr>
      <vt:lpstr>5. La implementación de la mejora.  Acciones y reacciones </vt:lpstr>
      <vt:lpstr>6. Cronograma:  ¿En qué espacios y tiempos se desarrollarán las acciones de mejora? </vt:lpstr>
      <vt:lpstr>Diapositiva 12</vt:lpstr>
      <vt:lpstr>Evaluación de la mejora.  Repensar la función directiva </vt:lpstr>
      <vt:lpstr>10. Identificar en colectivo las posibles causas que dieron origen a los resultados alcanzados</vt:lpstr>
      <vt:lpstr>Diapositiva 15</vt:lpstr>
      <vt:lpstr>DATOS GENERALES</vt:lpstr>
      <vt:lpstr>PLAN DE MEJORA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RUTA DE MEJORA</dc:title>
  <dc:creator>Sofía Vázquez González</dc:creator>
  <cp:lastModifiedBy>Sofía Vázquez González</cp:lastModifiedBy>
  <cp:revision>13</cp:revision>
  <dcterms:created xsi:type="dcterms:W3CDTF">2012-04-17T15:00:30Z</dcterms:created>
  <dcterms:modified xsi:type="dcterms:W3CDTF">2012-04-24T05:29:11Z</dcterms:modified>
</cp:coreProperties>
</file>